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65" r:id="rId3"/>
    <p:sldId id="311" r:id="rId4"/>
    <p:sldId id="442" r:id="rId5"/>
    <p:sldId id="264"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6" clrIdx="0">
    <p:extLst>
      <p:ext uri="{19B8F6BF-5375-455C-9EA6-DF929625EA0E}">
        <p15:presenceInfo xmlns:p15="http://schemas.microsoft.com/office/powerpoint/2012/main" userId="S::ryounh@peba.sc.gov::9a85b619-8fd1-4dec-b439-2514df7fe89a" providerId="AD"/>
      </p:ext>
    </p:extLst>
  </p:cmAuthor>
  <p:cmAuthor id="2" name="Jennifer S. Dolder" initials="JSD" lastIdx="4" clrIdx="1">
    <p:extLst>
      <p:ext uri="{19B8F6BF-5375-455C-9EA6-DF929625EA0E}">
        <p15:presenceInfo xmlns:p15="http://schemas.microsoft.com/office/powerpoint/2012/main" userId="S::rdoldj@peba.sc.gov::adc8f237-6518-4fda-a594-f6aaccffabfd" providerId="AD"/>
      </p:ext>
    </p:extLst>
  </p:cmAuthor>
  <p:cmAuthor id="3" name="Timothy Diamond" initials="TD" lastIdx="23" clrIdx="2">
    <p:extLst>
      <p:ext uri="{19B8F6BF-5375-455C-9EA6-DF929625EA0E}">
        <p15:presenceInfo xmlns:p15="http://schemas.microsoft.com/office/powerpoint/2012/main" userId="S::rdiamt@peba.sc.gov::baf4c6ec-7996-4d54-b3a5-3175a43b8b0c" providerId="AD"/>
      </p:ext>
    </p:extLst>
  </p:cmAuthor>
  <p:cmAuthor id="4" name="Jessica Moak" initials="JM" lastIdx="5"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114" d="100"/>
          <a:sy n="114" d="100"/>
        </p:scale>
        <p:origin x="115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11/30/2023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11/30/2023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hyperlink" Target="http://www.pebahealthhub.com/"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s://peba.sc.gov/publications" TargetMode="External"/><Relationship Id="rId5" Type="http://schemas.openxmlformats.org/officeDocument/2006/relationships/hyperlink" Target="https://peba.sc.gov/health-and-wellness" TargetMode="Externa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pebahealthhub.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Health and wellness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097"/>
    </mc:Choice>
    <mc:Fallback xmlns="">
      <p:transition spd="slow" advTm="909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1851"/>
    </mc:Choice>
    <mc:Fallback xmlns="">
      <p:transition spd="slow" advTm="3185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Health and wellness</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a:t>Additional benefits for State Health Plan primary members.</a:t>
            </a:r>
          </a:p>
          <a:p>
            <a:pPr lvl="1"/>
            <a:r>
              <a:rPr lang="en-US" dirty="0"/>
              <a:t>PEBA Perks. </a:t>
            </a:r>
          </a:p>
          <a:p>
            <a:pPr lvl="1"/>
            <a:r>
              <a:rPr lang="en-US" dirty="0"/>
              <a:t>Well visits.</a:t>
            </a:r>
          </a:p>
          <a:p>
            <a:pPr lvl="1"/>
            <a:r>
              <a:rPr lang="en-US" dirty="0"/>
              <a:t>Telehealth.</a:t>
            </a:r>
          </a:p>
          <a:p>
            <a:pPr lvl="1"/>
            <a:r>
              <a:rPr lang="en-US" dirty="0"/>
              <a:t>Patient-centered medical homes.</a:t>
            </a:r>
          </a:p>
          <a:p>
            <a:pPr lvl="1"/>
            <a:r>
              <a:rPr lang="en-US" dirty="0"/>
              <a:t>Health coaching.</a:t>
            </a:r>
          </a:p>
          <a:p>
            <a:pPr lvl="1"/>
            <a:r>
              <a:rPr lang="en-US" dirty="0"/>
              <a:t>Hello Heart.</a:t>
            </a:r>
          </a:p>
          <a:p>
            <a:pPr lvl="1"/>
            <a:r>
              <a:rPr lang="en-US" dirty="0"/>
              <a:t>Strive.</a:t>
            </a:r>
          </a:p>
          <a:p>
            <a:pPr lvl="1"/>
            <a:r>
              <a:rPr lang="en-US" dirty="0"/>
              <a:t>Virta.</a:t>
            </a:r>
          </a:p>
          <a:p>
            <a:pPr lvl="1"/>
            <a:r>
              <a:rPr lang="en-US" dirty="0"/>
              <a:t>Wondr Health.</a:t>
            </a:r>
          </a:p>
          <a:p>
            <a:r>
              <a:rPr lang="en-US" dirty="0"/>
              <a:t>Learn more at </a:t>
            </a:r>
            <a:r>
              <a:rPr lang="en-US" dirty="0">
                <a:hlinkClick r:id="rId5"/>
              </a:rPr>
              <a:t>peba.sc.gov/health-and-wellness</a:t>
            </a:r>
            <a:r>
              <a:rPr lang="en-US" dirty="0"/>
              <a:t>.</a:t>
            </a:r>
          </a:p>
          <a:p>
            <a:r>
              <a:rPr lang="en-US" dirty="0"/>
              <a:t>View </a:t>
            </a:r>
            <a:r>
              <a:rPr lang="en-US" i="1" dirty="0"/>
              <a:t>Health and Wellness: Your Benefits Resources </a:t>
            </a:r>
            <a:r>
              <a:rPr lang="en-US" dirty="0"/>
              <a:t>at </a:t>
            </a:r>
            <a:r>
              <a:rPr lang="en-US" dirty="0">
                <a:hlinkClick r:id="rId6"/>
              </a:rPr>
              <a:t>peba.sc.gov/publications</a:t>
            </a:r>
            <a:r>
              <a:rPr lang="en-US" dirty="0"/>
              <a:t> under Presentations.</a:t>
            </a:r>
          </a:p>
          <a:p>
            <a:r>
              <a:rPr lang="en-US" dirty="0"/>
              <a:t>Promote health and wellness with ready-to-share toolkits available on the </a:t>
            </a:r>
            <a:r>
              <a:rPr lang="en-US" dirty="0">
                <a:hlinkClick r:id="rId7"/>
              </a:rPr>
              <a:t>PEBA Health Hub</a:t>
            </a:r>
            <a:r>
              <a:rPr lang="en-US" dirty="0"/>
              <a:t>.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2196016988"/>
      </p:ext>
    </p:extLst>
  </p:cSld>
  <p:clrMapOvr>
    <a:masterClrMapping/>
  </p:clrMapOvr>
  <mc:AlternateContent xmlns:mc="http://schemas.openxmlformats.org/markup-compatibility/2006" xmlns:p14="http://schemas.microsoft.com/office/powerpoint/2010/main">
    <mc:Choice Requires="p14">
      <p:transition spd="slow" p14:dur="2000" advTm="41001"/>
    </mc:Choice>
    <mc:Fallback xmlns="">
      <p:transition spd="slow" advTm="4100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85E66-C2A3-4DE8-B2F8-946B05434D91}"/>
              </a:ext>
            </a:extLst>
          </p:cNvPr>
          <p:cNvSpPr>
            <a:spLocks noGrp="1"/>
          </p:cNvSpPr>
          <p:nvPr>
            <p:ph type="title"/>
          </p:nvPr>
        </p:nvSpPr>
        <p:spPr/>
        <p:txBody>
          <a:bodyPr/>
          <a:lstStyle/>
          <a:p>
            <a:r>
              <a:rPr lang="en-US" dirty="0"/>
              <a:t>Online tools and resources</a:t>
            </a:r>
          </a:p>
        </p:txBody>
      </p:sp>
      <p:sp>
        <p:nvSpPr>
          <p:cNvPr id="3" name="Content Placeholder 2">
            <a:extLst>
              <a:ext uri="{FF2B5EF4-FFF2-40B4-BE49-F238E27FC236}">
                <a16:creationId xmlns:a16="http://schemas.microsoft.com/office/drawing/2014/main" id="{28380518-7174-4FCF-B815-9B79336E1E21}"/>
              </a:ext>
            </a:extLst>
          </p:cNvPr>
          <p:cNvSpPr>
            <a:spLocks noGrp="1"/>
          </p:cNvSpPr>
          <p:nvPr>
            <p:ph idx="1"/>
          </p:nvPr>
        </p:nvSpPr>
        <p:spPr/>
        <p:txBody>
          <a:bodyPr/>
          <a:lstStyle/>
          <a:p>
            <a:r>
              <a:rPr lang="en-US" dirty="0"/>
              <a:t>MyBenefits.</a:t>
            </a:r>
          </a:p>
          <a:p>
            <a:r>
              <a:rPr lang="en-US" dirty="0"/>
              <a:t>My Health Toolkit.</a:t>
            </a:r>
          </a:p>
          <a:p>
            <a:r>
              <a:rPr lang="en-US" dirty="0"/>
              <a:t>Express Scripts online and mobile app.</a:t>
            </a:r>
          </a:p>
          <a:p>
            <a:r>
              <a:rPr lang="en-US" dirty="0"/>
              <a:t>Membership ID cards. </a:t>
            </a:r>
          </a:p>
          <a:p>
            <a:r>
              <a:rPr lang="en-US" dirty="0"/>
              <a:t>Member messaging.</a:t>
            </a:r>
          </a:p>
          <a:p>
            <a:r>
              <a:rPr lang="en-US" dirty="0"/>
              <a:t>Treatment Cost Estimator.</a:t>
            </a:r>
          </a:p>
          <a:p>
            <a:r>
              <a:rPr lang="en-US" dirty="0"/>
              <a:t>Member discounts.</a:t>
            </a:r>
          </a:p>
          <a:p>
            <a:r>
              <a:rPr lang="en-US" dirty="0"/>
              <a:t>Find ready-to-share toolkits on the </a:t>
            </a:r>
            <a:r>
              <a:rPr lang="en-US" dirty="0">
                <a:hlinkClick r:id="rId2"/>
              </a:rPr>
              <a:t>PEBA Health Hub</a:t>
            </a:r>
            <a:r>
              <a:rPr lang="en-US" dirty="0"/>
              <a:t>.</a:t>
            </a:r>
          </a:p>
        </p:txBody>
      </p:sp>
      <p:sp>
        <p:nvSpPr>
          <p:cNvPr id="4" name="Slide Number Placeholder 3">
            <a:extLst>
              <a:ext uri="{FF2B5EF4-FFF2-40B4-BE49-F238E27FC236}">
                <a16:creationId xmlns:a16="http://schemas.microsoft.com/office/drawing/2014/main" id="{782B5CCB-95C9-48CB-88D3-AA408D056C91}"/>
              </a:ext>
            </a:extLst>
          </p:cNvPr>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3419514714"/>
      </p:ext>
    </p:extLst>
  </p:cSld>
  <p:clrMapOvr>
    <a:masterClrMapping/>
  </p:clrMapOvr>
  <mc:AlternateContent xmlns:mc="http://schemas.openxmlformats.org/markup-compatibility/2006" xmlns:p14="http://schemas.microsoft.com/office/powerpoint/2010/main">
    <mc:Choice Requires="p14">
      <p:transition spd="slow" p14:dur="2000" advTm="7030"/>
    </mc:Choice>
    <mc:Fallback xmlns="">
      <p:transition spd="slow" advTm="703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461337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85770E95-052B-4D9B-9278-A9D93060DACA}&quot;/&gt;&lt;isInvalidForFieldText val=&quot;0&quot;/&gt;&lt;Image&gt;&lt;filename val=&quot;C:\Users\rscald\AppData\Local\Temp\CP17684170892406Session\CPTrustFolder17684170892421\PPTImport17684171035750\data\asimages\{85770E95-052B-4D9B-9278-A9D93060DACA}_62.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3D58D69D-4429-4316-A589-ECB652061C73}&quot;/&gt;&lt;isInvalidForFieldText val=&quot;0&quot;/&gt;&lt;Image&gt;&lt;filename val=&quot;C:\Users\rscald\AppData\Local\Temp\CP17684170892406Session\CPTrustFolder17684170892421\PPTImport17684171035750\data\asimages\{3D58D69D-4429-4316-A589-ECB652061C73}_62.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0&quot;/&gt;&lt;lineCharCount val=&quot;13&quot;/&gt;&lt;lineCharCount val=&quot;12&quot;/&gt;&lt;lineCharCount val=&quot;54&quot;/&gt;&lt;lineCharCount val=&quot;33&quot;/&gt;&lt;lineCharCount val=&quot;17&quot;/&gt;&lt;lineCharCount val=&quot;19&quot;/&gt;&lt;lineCharCount val=&quot;20&quot;/&gt;&lt;lineCharCount val=&quot;20&quot;/&gt;&lt;lineCharCount val=&quot;10&quot;/&gt;&lt;/TableIndex&gt;&lt;/ShapeTextInfo&gt;"/>
  <p:tag name="HTML_SHAPEINFO" val="&lt;ThreeDShapeInfo&gt;&lt;uuid val=&quot;{86BF26D3-FA19-40AB-819B-9057C5B714BF}&quot;/&gt;&lt;isInvalidForFieldText val=&quot;0&quot;/&gt;&lt;Image&gt;&lt;filename val=&quot;C:\Users\rscald\AppData\Local\Temp\CP17684170892406Session\CPTrustFolder17684170892421\PPTImport17684171035750\data\asimages\{86BF26D3-FA19-40AB-819B-9057C5B714BF}_62.png&quot;/&gt;&lt;left val=&quot;36&quot;/&gt;&lt;top val=&quot;189&quot;/&gt;&lt;width val=&quot;876&quot;/&gt;&lt;height val=&quot;448&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2455</TotalTime>
  <Words>206</Words>
  <Application>Microsoft Office PowerPoint</Application>
  <PresentationFormat>On-screen Show (4:3)</PresentationFormat>
  <Paragraphs>36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Health and wellness</vt:lpstr>
      <vt:lpstr>Important information</vt:lpstr>
      <vt:lpstr>Health and wellness</vt:lpstr>
      <vt:lpstr>Online tools and resources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152</cp:revision>
  <cp:lastPrinted>2019-12-11T18:59:44Z</cp:lastPrinted>
  <dcterms:created xsi:type="dcterms:W3CDTF">2020-07-07T16:41:29Z</dcterms:created>
  <dcterms:modified xsi:type="dcterms:W3CDTF">2023-11-30T16:47:29Z</dcterms:modified>
</cp:coreProperties>
</file>