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9" r:id="rId2"/>
    <p:sldId id="283" r:id="rId3"/>
    <p:sldId id="284" r:id="rId4"/>
    <p:sldId id="263" r:id="rId5"/>
    <p:sldId id="268" r:id="rId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nnifer S. Dolder" initials="JSD" lastIdx="3" clrIdx="1">
    <p:extLst>
      <p:ext uri="{19B8F6BF-5375-455C-9EA6-DF929625EA0E}">
        <p15:presenceInfo xmlns:p15="http://schemas.microsoft.com/office/powerpoint/2012/main" userId="S::rdoldj@peba.sc.gov::adc8f237-6518-4fda-a594-f6aaccffabfd" providerId="AD"/>
      </p:ext>
    </p:extLst>
  </p:cmAuthor>
  <p:cmAuthor id="3" name="Jessica Moak" initials="JM" lastIdx="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52"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6/26/2023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205388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78289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peba.sc.gov/forms"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Disability retirement</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2" name="Audio 1">
            <a:hlinkClick r:id="" action="ppaction://media"/>
            <a:extLst>
              <a:ext uri="{FF2B5EF4-FFF2-40B4-BE49-F238E27FC236}">
                <a16:creationId xmlns:a16="http://schemas.microsoft.com/office/drawing/2014/main" id="{CCF66A10-3742-4144-8842-254900B89E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6086"/>
    </mc:Choice>
    <mc:Fallback xmlns="">
      <p:transition spd="slow" advTm="16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retirement eligibility</a:t>
            </a:r>
          </a:p>
        </p:txBody>
      </p:sp>
      <p:sp>
        <p:nvSpPr>
          <p:cNvPr id="3" name="Content Placeholder 2"/>
          <p:cNvSpPr>
            <a:spLocks noGrp="1"/>
          </p:cNvSpPr>
          <p:nvPr>
            <p:ph idx="1"/>
          </p:nvPr>
        </p:nvSpPr>
        <p:spPr/>
        <p:txBody>
          <a:bodyPr/>
          <a:lstStyle/>
          <a:p>
            <a:pPr lvl="0"/>
            <a:r>
              <a:rPr lang="en-US" dirty="0"/>
              <a:t>Must be in service with covered employer</a:t>
            </a:r>
            <a:r>
              <a:rPr lang="en-US" baseline="30000" dirty="0"/>
              <a:t>1</a:t>
            </a:r>
            <a:r>
              <a:rPr lang="en-US" dirty="0"/>
              <a:t>, meaning you:</a:t>
            </a:r>
          </a:p>
          <a:p>
            <a:pPr lvl="1"/>
            <a:r>
              <a:rPr lang="en-US" dirty="0"/>
              <a:t>Are not yet retired (or for SCRS, have not been retired for more than one year); and</a:t>
            </a:r>
          </a:p>
          <a:p>
            <a:pPr lvl="1"/>
            <a:r>
              <a:rPr lang="en-US" dirty="0"/>
              <a:t>Were on payroll less than one year ago.</a:t>
            </a:r>
          </a:p>
          <a:p>
            <a:pPr lvl="0"/>
            <a:r>
              <a:rPr lang="en-US" dirty="0"/>
              <a:t>Unless injury is job-related, you must have:</a:t>
            </a:r>
          </a:p>
          <a:p>
            <a:pPr lvl="1"/>
            <a:r>
              <a:rPr lang="en-US" dirty="0"/>
              <a:t>Five years earned service if Class Two.</a:t>
            </a:r>
          </a:p>
          <a:p>
            <a:pPr lvl="1"/>
            <a:r>
              <a:rPr lang="en-US" dirty="0"/>
              <a:t>Eight years earned service if Class Three.</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8" name="Audio 7">
            <a:hlinkClick r:id="" action="ppaction://media"/>
            <a:extLst>
              <a:ext uri="{FF2B5EF4-FFF2-40B4-BE49-F238E27FC236}">
                <a16:creationId xmlns:a16="http://schemas.microsoft.com/office/drawing/2014/main" id="{A2B67F6B-057A-4146-99D7-13412C3A24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
        <p:nvSpPr>
          <p:cNvPr id="5" name="TextBox 4">
            <a:extLst>
              <a:ext uri="{FF2B5EF4-FFF2-40B4-BE49-F238E27FC236}">
                <a16:creationId xmlns:a16="http://schemas.microsoft.com/office/drawing/2014/main" id="{B1FC5A74-5FB6-1817-FFD7-E97395A48DE2}"/>
              </a:ext>
            </a:extLst>
          </p:cNvPr>
          <p:cNvSpPr txBox="1"/>
          <p:nvPr/>
        </p:nvSpPr>
        <p:spPr>
          <a:xfrm>
            <a:off x="457198" y="5972017"/>
            <a:ext cx="4572000" cy="246221"/>
          </a:xfrm>
          <a:prstGeom prst="rect">
            <a:avLst/>
          </a:prstGeom>
          <a:noFill/>
        </p:spPr>
        <p:txBody>
          <a:bodyPr wrap="square">
            <a:spAutoFit/>
          </a:bodyPr>
          <a:lstStyle/>
          <a:p>
            <a:r>
              <a:rPr lang="en-US" sz="1000" baseline="30000" dirty="0">
                <a:solidFill>
                  <a:schemeClr val="tx2"/>
                </a:solidFill>
              </a:rPr>
              <a:t>1</a:t>
            </a:r>
            <a:r>
              <a:rPr lang="en-US" sz="1000" dirty="0">
                <a:solidFill>
                  <a:schemeClr val="tx2"/>
                </a:solidFill>
              </a:rPr>
              <a:t>There is no disability protection available for State ORP participants.</a:t>
            </a:r>
          </a:p>
        </p:txBody>
      </p:sp>
    </p:spTree>
    <p:extLst>
      <p:ext uri="{BB962C8B-B14F-4D97-AF65-F5344CB8AC3E}">
        <p14:creationId xmlns:p14="http://schemas.microsoft.com/office/powerpoint/2010/main" val="1194427173"/>
      </p:ext>
    </p:extLst>
  </p:cSld>
  <p:clrMapOvr>
    <a:masterClrMapping/>
  </p:clrMapOvr>
  <mc:AlternateContent xmlns:mc="http://schemas.openxmlformats.org/markup-compatibility/2006" xmlns:p14="http://schemas.microsoft.com/office/powerpoint/2010/main">
    <mc:Choice Requires="p14">
      <p:transition spd="slow" p14:dur="2000" advTm="38380"/>
    </mc:Choice>
    <mc:Fallback xmlns="">
      <p:transition spd="slow" advTm="38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retirement</a:t>
            </a:r>
          </a:p>
        </p:txBody>
      </p:sp>
      <p:sp>
        <p:nvSpPr>
          <p:cNvPr id="3" name="Content Placeholder 2"/>
          <p:cNvSpPr>
            <a:spLocks noGrp="1"/>
          </p:cNvSpPr>
          <p:nvPr>
            <p:ph idx="1"/>
          </p:nvPr>
        </p:nvSpPr>
        <p:spPr/>
        <p:txBody>
          <a:bodyPr/>
          <a:lstStyle/>
          <a:p>
            <a:pPr lvl="0"/>
            <a:r>
              <a:rPr lang="en-US" dirty="0"/>
              <a:t>Must apply within one year of date of termination from covered employer.</a:t>
            </a:r>
          </a:p>
          <a:p>
            <a:pPr lvl="0"/>
            <a:r>
              <a:rPr lang="en-US" dirty="0"/>
              <a:t>For SCRS, must be approved for a disability benefit by the Social Security Administration.</a:t>
            </a:r>
          </a:p>
          <a:p>
            <a:pPr lvl="1"/>
            <a:r>
              <a:rPr lang="en-US" dirty="0"/>
              <a:t>Do not wait for approval from the Social Security Administration to apply for disability.</a:t>
            </a:r>
          </a:p>
          <a:p>
            <a:r>
              <a:rPr lang="en-US" dirty="0"/>
              <a:t>For PORS, must be found permanently disabled from performing your job duties by the PORS medical board composed of three physicians.</a:t>
            </a:r>
          </a:p>
          <a:p>
            <a:r>
              <a:rPr lang="en-US" dirty="0"/>
              <a:t>You cannot apply for disability retirement in Member Access. The required forms are available at </a:t>
            </a:r>
            <a:r>
              <a:rPr lang="en-US" dirty="0">
                <a:solidFill>
                  <a:schemeClr val="accent1"/>
                </a:solidFill>
                <a:hlinkClick r:id="rId5" action="ppaction://hlinkfile">
                  <a:extLst>
                    <a:ext uri="{A12FA001-AC4F-418D-AE19-62706E023703}">
                      <ahyp:hlinkClr xmlns:ahyp="http://schemas.microsoft.com/office/drawing/2018/hyperlinkcolor" val="tx"/>
                    </a:ext>
                  </a:extLst>
                </a:hlinkClick>
              </a:rPr>
              <a:t>peba.sc.gov/forms</a:t>
            </a:r>
            <a:r>
              <a:rPr lang="en-US" dirty="0"/>
              <a:t>.</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77CC2A06-E7F6-4855-AC5A-699745E8E0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39349944"/>
      </p:ext>
    </p:extLst>
  </p:cSld>
  <p:clrMapOvr>
    <a:masterClrMapping/>
  </p:clrMapOvr>
  <mc:AlternateContent xmlns:mc="http://schemas.openxmlformats.org/markup-compatibility/2006" xmlns:p14="http://schemas.microsoft.com/office/powerpoint/2010/main">
    <mc:Choice Requires="p14">
      <p:transition spd="slow" p14:dur="2000" advTm="46371"/>
    </mc:Choice>
    <mc:Fallback xmlns="">
      <p:transition spd="slow" advTm="46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8543</TotalTime>
  <Words>188</Words>
  <Application>Microsoft Office PowerPoint</Application>
  <PresentationFormat>On-screen Show (4:3)</PresentationFormat>
  <Paragraphs>23</Paragraphs>
  <Slides>5</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Disability retirement</vt:lpstr>
      <vt:lpstr>Disability retirement eligibility</vt:lpstr>
      <vt:lpstr>Disability retirement</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81</cp:revision>
  <cp:lastPrinted>2019-12-11T18:59:44Z</cp:lastPrinted>
  <dcterms:created xsi:type="dcterms:W3CDTF">2020-02-04T21:24:40Z</dcterms:created>
  <dcterms:modified xsi:type="dcterms:W3CDTF">2023-06-26T14:12:52Z</dcterms:modified>
</cp:coreProperties>
</file>