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256" r:id="rId2"/>
    <p:sldId id="457" r:id="rId3"/>
    <p:sldId id="462"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hyperlink" Target="https://www.peba.sc.gov/form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Disability retirement eligibility</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pPr eaLnBrk="1" hangingPunct="1"/>
            <a:r>
              <a:rPr lang="en-US" altLang="en-US" dirty="0"/>
              <a:t>Must be in service with </a:t>
            </a:r>
            <a:r>
              <a:rPr lang="en-US" altLang="en-US"/>
              <a:t>covered employer, </a:t>
            </a:r>
            <a:r>
              <a:rPr lang="en-US" altLang="en-US" dirty="0"/>
              <a:t>meaning you:</a:t>
            </a:r>
          </a:p>
          <a:p>
            <a:pPr lvl="1" eaLnBrk="1" hangingPunct="1"/>
            <a:r>
              <a:rPr lang="en-US" altLang="en-US" dirty="0"/>
              <a:t>Are not yet retired (or for SCRS, have not been retired for more than one year); and</a:t>
            </a:r>
          </a:p>
          <a:p>
            <a:pPr lvl="1" eaLnBrk="1" hangingPunct="1"/>
            <a:r>
              <a:rPr lang="en-US" altLang="en-US" dirty="0"/>
              <a:t>Were on payroll less than one year ago.</a:t>
            </a:r>
          </a:p>
          <a:p>
            <a:pPr eaLnBrk="1" hangingPunct="1"/>
            <a:r>
              <a:rPr lang="en-US" altLang="en-US" dirty="0"/>
              <a:t>Unless injury is job-related, you must have:</a:t>
            </a:r>
          </a:p>
          <a:p>
            <a:pPr lvl="1" eaLnBrk="1" hangingPunct="1"/>
            <a:r>
              <a:rPr lang="en-US" altLang="en-US" dirty="0"/>
              <a:t>Five years earned service if Class Two.</a:t>
            </a:r>
          </a:p>
          <a:p>
            <a:pPr lvl="1" eaLnBrk="1" hangingPunct="1"/>
            <a:r>
              <a:rPr lang="en-US" altLang="en-US" dirty="0"/>
              <a:t>Eight years earned service if Class Three.</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disability retirement eligibility</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pPr eaLnBrk="1" hangingPunct="1"/>
            <a:r>
              <a:rPr lang="en-US" altLang="en-US" dirty="0"/>
              <a:t>Must apply within one year of date of termination from covered employment.</a:t>
            </a:r>
          </a:p>
          <a:p>
            <a:r>
              <a:rPr lang="en-US" dirty="0"/>
              <a:t>You cannot apply for disability retirement in Member Access. The required forms are available at </a:t>
            </a:r>
            <a:r>
              <a:rPr lang="en-US" dirty="0">
                <a:hlinkClick r:id="rId2">
                  <a:extLst>
                    <a:ext uri="{A12FA001-AC4F-418D-AE19-62706E023703}">
                      <ahyp:hlinkClr xmlns:ahyp="http://schemas.microsoft.com/office/drawing/2018/hyperlinkcolor" val="tx"/>
                    </a:ext>
                  </a:extLst>
                </a:hlinkClick>
              </a:rPr>
              <a:t>peba.sc.gov/forms</a:t>
            </a:r>
            <a:r>
              <a:rPr lang="en-US" dirty="0"/>
              <a:t>.</a:t>
            </a:r>
          </a:p>
          <a:p>
            <a:r>
              <a:rPr lang="en-US" dirty="0"/>
              <a:t>There is no disability coverage under State ORP. </a:t>
            </a:r>
          </a:p>
        </p:txBody>
      </p:sp>
      <p:sp>
        <p:nvSpPr>
          <p:cNvPr id="3" name="Content Placeholder 2">
            <a:extLst>
              <a:ext uri="{FF2B5EF4-FFF2-40B4-BE49-F238E27FC236}">
                <a16:creationId xmlns:a16="http://schemas.microsoft.com/office/drawing/2014/main" id="{8C941244-67C0-49F1-6331-72E80C4AD278}"/>
              </a:ext>
            </a:extLst>
          </p:cNvPr>
          <p:cNvSpPr>
            <a:spLocks noGrp="1"/>
          </p:cNvSpPr>
          <p:nvPr>
            <p:ph sz="half" idx="2"/>
          </p:nvPr>
        </p:nvSpPr>
        <p:spPr/>
        <p:txBody>
          <a:bodyPr>
            <a:normAutofit/>
          </a:bodyPr>
          <a:lstStyle/>
          <a:p>
            <a:pPr eaLnBrk="1" hangingPunct="1"/>
            <a:r>
              <a:rPr lang="en-US" altLang="en-US" dirty="0"/>
              <a:t>For SCRS, must be approved for a disability benefit by the Social Security Administration.</a:t>
            </a:r>
          </a:p>
          <a:p>
            <a:pPr lvl="1" eaLnBrk="1" hangingPunct="1"/>
            <a:r>
              <a:rPr lang="en-US" altLang="en-US" dirty="0"/>
              <a:t>Do not wait for Social Security approval before applying.</a:t>
            </a:r>
          </a:p>
          <a:p>
            <a:r>
              <a:rPr lang="en-US" altLang="en-US" dirty="0"/>
              <a:t>For PORS, must be found permanently disabled from performing your job duties by the PORS medical board comprised of three physicians.</a:t>
            </a:r>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altLang="en-US" dirty="0"/>
              <a:t>Applying for disability retirement</a:t>
            </a:r>
            <a:endParaRPr lang="en-US" dirty="0"/>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55157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23712</TotalTime>
  <Words>188</Words>
  <Application>Microsoft Office PowerPoint</Application>
  <PresentationFormat>Widescreen</PresentationFormat>
  <Paragraphs>25</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Disability retirement eligibility</vt:lpstr>
      <vt:lpstr>SCRS, PORS disability retirement eligibility</vt:lpstr>
      <vt:lpstr>Applying for disability retirement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529</cp:revision>
  <cp:lastPrinted>2020-01-10T14:41:31Z</cp:lastPrinted>
  <dcterms:created xsi:type="dcterms:W3CDTF">2019-11-01T12:34:11Z</dcterms:created>
  <dcterms:modified xsi:type="dcterms:W3CDTF">2025-05-05T15:28:38Z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