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ppt/tags/tag3.xml" ContentType="application/vnd.openxmlformats-officedocument.presentationml.tags+xml"/>
  <Override PartName="/ppt/tags/tag4.xml" ContentType="application/vnd.openxmlformats-officedocument.presentationml.tags+xml"/>
  <Override PartName="/ppt/notesSlides/notesSlide2.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2" r:id="rId1"/>
  </p:sldMasterIdLst>
  <p:notesMasterIdLst>
    <p:notesMasterId r:id="rId7"/>
  </p:notesMasterIdLst>
  <p:handoutMasterIdLst>
    <p:handoutMasterId r:id="rId8"/>
  </p:handoutMasterIdLst>
  <p:sldIdLst>
    <p:sldId id="455" r:id="rId2"/>
    <p:sldId id="463" r:id="rId3"/>
    <p:sldId id="343" r:id="rId4"/>
    <p:sldId id="344" r:id="rId5"/>
    <p:sldId id="263" r:id="rId6"/>
  </p:sldIdLst>
  <p:sldSz cx="12192000" cy="6858000"/>
  <p:notesSz cx="7315200" cy="9601200"/>
  <p:custDataLst>
    <p:tags r:id="rId9"/>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697E5F28-656C-8C20-6516-2A2596813B2D}" name="Jennifer S. Dolder" initials="JSD" userId="S::rdoldj@peba.sc.gov::adc8f237-6518-4fda-a594-f6aaccffabfd" providerId="AD"/>
  <p188:author id="{211EDD33-86DB-4CFD-A41B-7B88B073EF7A}" name="Jessica Moak" initials="JM" userId="S::rmoakj@peba.sc.gov::00fb72e6-3ecd-44d5-a8cb-95d2c3bab7d4"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Heather H. Young" initials="HHY" lastIdx="1" clrIdx="0">
    <p:extLst>
      <p:ext uri="{19B8F6BF-5375-455C-9EA6-DF929625EA0E}">
        <p15:presenceInfo xmlns:p15="http://schemas.microsoft.com/office/powerpoint/2012/main" userId="S-1-5-21-1712835577-1554845858-232277807-10008" providerId="AD"/>
      </p:ext>
    </p:extLst>
  </p:cmAuthor>
  <p:cmAuthor id="2" name="Justin Werner" initials="JW" lastIdx="18" clrIdx="1">
    <p:extLst>
      <p:ext uri="{19B8F6BF-5375-455C-9EA6-DF929625EA0E}">
        <p15:presenceInfo xmlns:p15="http://schemas.microsoft.com/office/powerpoint/2012/main" userId="S-1-5-21-1712835577-1554845858-232277807-1430"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browse showScrollbar="0"/>
    <p:sldAll/>
    <p:penClr>
      <a:prstClr val="red"/>
    </p:penClr>
    <p:extLst>
      <p:ext uri="{F99C55AA-B7CB-42B0-86F8-08522FDF87E8}">
        <p14:browseMode xmlns:p14="http://schemas.microsoft.com/office/powerpoint/2010/main" showStatus="0"/>
      </p:ex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0B810"/>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2205" autoAdjust="0"/>
    <p:restoredTop sz="96357" autoAdjust="0"/>
  </p:normalViewPr>
  <p:slideViewPr>
    <p:cSldViewPr snapToGrid="0">
      <p:cViewPr varScale="1">
        <p:scale>
          <a:sx n="110" d="100"/>
          <a:sy n="110" d="100"/>
        </p:scale>
        <p:origin x="138" y="108"/>
      </p:cViewPr>
      <p:guideLst/>
    </p:cSldViewPr>
  </p:slideViewPr>
  <p:outlineViewPr>
    <p:cViewPr>
      <p:scale>
        <a:sx n="33" d="100"/>
        <a:sy n="33" d="100"/>
      </p:scale>
      <p:origin x="0" y="0"/>
    </p:cViewPr>
  </p:outlineViewPr>
  <p:notesTextViewPr>
    <p:cViewPr>
      <p:scale>
        <a:sx n="3" d="2"/>
        <a:sy n="3" d="2"/>
      </p:scale>
      <p:origin x="0" y="0"/>
    </p:cViewPr>
  </p:notesTextViewPr>
  <p:sorterViewPr>
    <p:cViewPr>
      <p:scale>
        <a:sx n="100" d="100"/>
        <a:sy n="100" d="100"/>
      </p:scale>
      <p:origin x="0" y="0"/>
    </p:cViewPr>
  </p:sorterViewPr>
  <p:notesViewPr>
    <p:cSldViewPr snapToGrid="0">
      <p:cViewPr varScale="1">
        <p:scale>
          <a:sx n="86" d="100"/>
          <a:sy n="86" d="100"/>
        </p:scale>
        <p:origin x="3822" y="6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handoutMaster" Target="handoutMasters/handoutMaster1.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notesMaster" Target="notesMasters/notesMaster1.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5" Type="http://schemas.microsoft.com/office/2018/10/relationships/authors" Target="authors.xml"/><Relationship Id="rId10"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tags" Target="tags/tag1.xml"/><Relationship Id="rId14"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1728"/>
          </a:xfrm>
          <a:prstGeom prst="rect">
            <a:avLst/>
          </a:prstGeom>
        </p:spPr>
        <p:txBody>
          <a:bodyPr vert="horz" lIns="96656" tIns="48328" rIns="96656" bIns="48328" rtlCol="0"/>
          <a:lstStyle>
            <a:lvl1pPr algn="l">
              <a:defRPr sz="1200"/>
            </a:lvl1pPr>
          </a:lstStyle>
          <a:p>
            <a:endParaRPr lang="en-US"/>
          </a:p>
        </p:txBody>
      </p:sp>
      <p:sp>
        <p:nvSpPr>
          <p:cNvPr id="3" name="Date Placeholder 2"/>
          <p:cNvSpPr>
            <a:spLocks noGrp="1"/>
          </p:cNvSpPr>
          <p:nvPr>
            <p:ph type="dt" sz="quarter" idx="1"/>
          </p:nvPr>
        </p:nvSpPr>
        <p:spPr>
          <a:xfrm>
            <a:off x="4143588" y="0"/>
            <a:ext cx="3169920" cy="481728"/>
          </a:xfrm>
          <a:prstGeom prst="rect">
            <a:avLst/>
          </a:prstGeom>
        </p:spPr>
        <p:txBody>
          <a:bodyPr vert="horz" lIns="96656" tIns="48328" rIns="96656" bIns="48328" rtlCol="0"/>
          <a:lstStyle>
            <a:lvl1pPr algn="r">
              <a:defRPr sz="1200"/>
            </a:lvl1pPr>
          </a:lstStyle>
          <a:p>
            <a:fld id="{CC20F16F-8811-4B51-BB31-320552CC85AF}" type="datetimeFigureOut">
              <a:rPr lang="en-US" smtClean="0"/>
              <a:t>11/25/2024</a:t>
            </a:fld>
            <a:endParaRPr lang="en-US"/>
          </a:p>
        </p:txBody>
      </p:sp>
      <p:sp>
        <p:nvSpPr>
          <p:cNvPr id="4" name="Footer Placeholder 3"/>
          <p:cNvSpPr>
            <a:spLocks noGrp="1"/>
          </p:cNvSpPr>
          <p:nvPr>
            <p:ph type="ftr" sz="quarter" idx="2"/>
          </p:nvPr>
        </p:nvSpPr>
        <p:spPr>
          <a:xfrm>
            <a:off x="0" y="9119475"/>
            <a:ext cx="3169920" cy="481727"/>
          </a:xfrm>
          <a:prstGeom prst="rect">
            <a:avLst/>
          </a:prstGeom>
        </p:spPr>
        <p:txBody>
          <a:bodyPr vert="horz" lIns="96656" tIns="48328" rIns="96656" bIns="48328" rtlCol="0" anchor="b"/>
          <a:lstStyle>
            <a:lvl1pPr algn="l">
              <a:defRPr sz="1200"/>
            </a:lvl1pPr>
          </a:lstStyle>
          <a:p>
            <a:endParaRPr lang="en-US"/>
          </a:p>
        </p:txBody>
      </p:sp>
      <p:sp>
        <p:nvSpPr>
          <p:cNvPr id="5" name="Slide Number Placeholder 4"/>
          <p:cNvSpPr>
            <a:spLocks noGrp="1"/>
          </p:cNvSpPr>
          <p:nvPr>
            <p:ph type="sldNum" sz="quarter" idx="3"/>
          </p:nvPr>
        </p:nvSpPr>
        <p:spPr>
          <a:xfrm>
            <a:off x="4143588" y="9119475"/>
            <a:ext cx="3169920" cy="481727"/>
          </a:xfrm>
          <a:prstGeom prst="rect">
            <a:avLst/>
          </a:prstGeom>
        </p:spPr>
        <p:txBody>
          <a:bodyPr vert="horz" lIns="96656" tIns="48328" rIns="96656" bIns="48328" rtlCol="0" anchor="b"/>
          <a:lstStyle>
            <a:lvl1pPr algn="r">
              <a:defRPr sz="1200"/>
            </a:lvl1pPr>
          </a:lstStyle>
          <a:p>
            <a:fld id="{193DC886-A8FF-4ABE-9C42-E1F14DBEB2B0}" type="slidenum">
              <a:rPr lang="en-US" smtClean="0"/>
              <a:t>‹#›</a:t>
            </a:fld>
            <a:endParaRPr lang="en-US"/>
          </a:p>
        </p:txBody>
      </p:sp>
    </p:spTree>
    <p:extLst>
      <p:ext uri="{BB962C8B-B14F-4D97-AF65-F5344CB8AC3E}">
        <p14:creationId xmlns:p14="http://schemas.microsoft.com/office/powerpoint/2010/main" val="360383731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1728"/>
          </a:xfrm>
          <a:prstGeom prst="rect">
            <a:avLst/>
          </a:prstGeom>
        </p:spPr>
        <p:txBody>
          <a:bodyPr vert="horz" lIns="96656" tIns="48328" rIns="96656" bIns="48328" rtlCol="0"/>
          <a:lstStyle>
            <a:lvl1pPr algn="l">
              <a:defRPr sz="1200"/>
            </a:lvl1pPr>
          </a:lstStyle>
          <a:p>
            <a:endParaRPr lang="en-US"/>
          </a:p>
        </p:txBody>
      </p:sp>
      <p:sp>
        <p:nvSpPr>
          <p:cNvPr id="3" name="Date Placeholder 2"/>
          <p:cNvSpPr>
            <a:spLocks noGrp="1"/>
          </p:cNvSpPr>
          <p:nvPr>
            <p:ph type="dt" idx="1"/>
          </p:nvPr>
        </p:nvSpPr>
        <p:spPr>
          <a:xfrm>
            <a:off x="4143588" y="0"/>
            <a:ext cx="3169920" cy="481728"/>
          </a:xfrm>
          <a:prstGeom prst="rect">
            <a:avLst/>
          </a:prstGeom>
        </p:spPr>
        <p:txBody>
          <a:bodyPr vert="horz" lIns="96656" tIns="48328" rIns="96656" bIns="48328" rtlCol="0"/>
          <a:lstStyle>
            <a:lvl1pPr algn="r">
              <a:defRPr sz="1200"/>
            </a:lvl1pPr>
          </a:lstStyle>
          <a:p>
            <a:fld id="{6B005CDC-F66A-4EA3-93A4-41602AB21081}" type="datetimeFigureOut">
              <a:rPr lang="en-US" smtClean="0"/>
              <a:t>11/25/2024</a:t>
            </a:fld>
            <a:endParaRPr lang="en-US"/>
          </a:p>
        </p:txBody>
      </p:sp>
      <p:sp>
        <p:nvSpPr>
          <p:cNvPr id="4" name="Slide Image Placeholder 3"/>
          <p:cNvSpPr>
            <a:spLocks noGrp="1" noRot="1" noChangeAspect="1"/>
          </p:cNvSpPr>
          <p:nvPr>
            <p:ph type="sldImg" idx="2"/>
          </p:nvPr>
        </p:nvSpPr>
        <p:spPr>
          <a:xfrm>
            <a:off x="777875" y="1200150"/>
            <a:ext cx="5759450" cy="3240088"/>
          </a:xfrm>
          <a:prstGeom prst="rect">
            <a:avLst/>
          </a:prstGeom>
          <a:noFill/>
          <a:ln w="12700">
            <a:solidFill>
              <a:prstClr val="black"/>
            </a:solidFill>
          </a:ln>
        </p:spPr>
        <p:txBody>
          <a:bodyPr vert="horz" lIns="96656" tIns="48328" rIns="96656" bIns="48328" rtlCol="0" anchor="ctr"/>
          <a:lstStyle/>
          <a:p>
            <a:endParaRPr lang="en-US"/>
          </a:p>
        </p:txBody>
      </p:sp>
      <p:sp>
        <p:nvSpPr>
          <p:cNvPr id="5" name="Notes Placeholder 4"/>
          <p:cNvSpPr>
            <a:spLocks noGrp="1"/>
          </p:cNvSpPr>
          <p:nvPr>
            <p:ph type="body" sz="quarter" idx="3"/>
          </p:nvPr>
        </p:nvSpPr>
        <p:spPr>
          <a:xfrm>
            <a:off x="731520" y="4620577"/>
            <a:ext cx="5852160" cy="3780472"/>
          </a:xfrm>
          <a:prstGeom prst="rect">
            <a:avLst/>
          </a:prstGeom>
        </p:spPr>
        <p:txBody>
          <a:bodyPr vert="horz" lIns="96656" tIns="48328" rIns="96656" bIns="48328"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119475"/>
            <a:ext cx="3169920" cy="481727"/>
          </a:xfrm>
          <a:prstGeom prst="rect">
            <a:avLst/>
          </a:prstGeom>
        </p:spPr>
        <p:txBody>
          <a:bodyPr vert="horz" lIns="96656" tIns="48328" rIns="96656" bIns="48328" rtlCol="0" anchor="b"/>
          <a:lstStyle>
            <a:lvl1pPr algn="l">
              <a:defRPr sz="1200"/>
            </a:lvl1pPr>
          </a:lstStyle>
          <a:p>
            <a:endParaRPr lang="en-US"/>
          </a:p>
        </p:txBody>
      </p:sp>
      <p:sp>
        <p:nvSpPr>
          <p:cNvPr id="7" name="Slide Number Placeholder 6"/>
          <p:cNvSpPr>
            <a:spLocks noGrp="1"/>
          </p:cNvSpPr>
          <p:nvPr>
            <p:ph type="sldNum" sz="quarter" idx="5"/>
          </p:nvPr>
        </p:nvSpPr>
        <p:spPr>
          <a:xfrm>
            <a:off x="4143588" y="9119475"/>
            <a:ext cx="3169920" cy="481727"/>
          </a:xfrm>
          <a:prstGeom prst="rect">
            <a:avLst/>
          </a:prstGeom>
        </p:spPr>
        <p:txBody>
          <a:bodyPr vert="horz" lIns="96656" tIns="48328" rIns="96656" bIns="48328" rtlCol="0" anchor="b"/>
          <a:lstStyle>
            <a:lvl1pPr algn="r">
              <a:defRPr sz="1200"/>
            </a:lvl1pPr>
          </a:lstStyle>
          <a:p>
            <a:fld id="{036C5A97-FE1B-4EFC-9C73-B1258035E011}" type="slidenum">
              <a:rPr lang="en-US" smtClean="0"/>
              <a:t>‹#›</a:t>
            </a:fld>
            <a:endParaRPr lang="en-US"/>
          </a:p>
        </p:txBody>
      </p:sp>
    </p:spTree>
    <p:extLst>
      <p:ext uri="{BB962C8B-B14F-4D97-AF65-F5344CB8AC3E}">
        <p14:creationId xmlns:p14="http://schemas.microsoft.com/office/powerpoint/2010/main" val="371771787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3" Type="http://schemas.openxmlformats.org/officeDocument/2006/relationships/slide" Target="../slides/slide1.xml"/><Relationship Id="rId2" Type="http://schemas.openxmlformats.org/officeDocument/2006/relationships/notesMaster" Target="../notesMasters/notesMaster1.xml"/><Relationship Id="rId1" Type="http://schemas.openxmlformats.org/officeDocument/2006/relationships/tags" Target="../tags/tag3.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77875" y="1200150"/>
            <a:ext cx="5759450" cy="3240088"/>
          </a:xfrm>
        </p:spPr>
      </p:sp>
      <p:sp>
        <p:nvSpPr>
          <p:cNvPr id="3" name="Notes Placeholder 2"/>
          <p:cNvSpPr>
            <a:spLocks noGrp="1"/>
          </p:cNvSpPr>
          <p:nvPr>
            <p:ph type="body" idx="1"/>
            <p:custDataLst>
              <p:tags r:id="rId1"/>
            </p:custDataLst>
          </p:nvPr>
        </p:nvSpPr>
        <p:spPr/>
        <p:txBody>
          <a:bodyPr/>
          <a:lstStyle/>
          <a:p>
            <a:pPr>
              <a:lnSpc>
                <a:spcPct val="107000"/>
              </a:lnSpc>
            </a:pPr>
            <a:r>
              <a:rPr lang="en-US" dirty="0">
                <a:latin typeface="Calibri" panose="020F0502020204030204" pitchFamily="34" charset="0"/>
                <a:ea typeface="Times New Roman" panose="02020603050405020304" pitchFamily="18" charset="0"/>
                <a:cs typeface="Calibri" panose="020F0502020204030204" pitchFamily="34" charset="0"/>
              </a:rPr>
              <a:t> </a:t>
            </a:r>
            <a:endParaRPr lang="en-US" sz="1100" dirty="0">
              <a:latin typeface="Calibri" panose="020F0502020204030204" pitchFamily="34" charset="0"/>
              <a:ea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036C5A97-FE1B-4EFC-9C73-B1258035E011}" type="slidenum">
              <a:rPr lang="en-US" smtClean="0"/>
              <a:t>1</a:t>
            </a:fld>
            <a:endParaRPr lang="en-US"/>
          </a:p>
        </p:txBody>
      </p:sp>
    </p:spTree>
    <p:extLst>
      <p:ext uri="{BB962C8B-B14F-4D97-AF65-F5344CB8AC3E}">
        <p14:creationId xmlns:p14="http://schemas.microsoft.com/office/powerpoint/2010/main" val="206119724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77875" y="1200150"/>
            <a:ext cx="5759450" cy="3240088"/>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036C5A97-FE1B-4EFC-9C73-B1258035E011}" type="slidenum">
              <a:rPr lang="en-US" smtClean="0"/>
              <a:t>5</a:t>
            </a:fld>
            <a:endParaRPr lang="en-US"/>
          </a:p>
        </p:txBody>
      </p:sp>
    </p:spTree>
    <p:extLst>
      <p:ext uri="{BB962C8B-B14F-4D97-AF65-F5344CB8AC3E}">
        <p14:creationId xmlns:p14="http://schemas.microsoft.com/office/powerpoint/2010/main" val="96795405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8" Type="http://schemas.openxmlformats.org/officeDocument/2006/relationships/image" Target="../media/image13.svg"/><Relationship Id="rId3" Type="http://schemas.openxmlformats.org/officeDocument/2006/relationships/image" Target="../media/image8.png"/><Relationship Id="rId7" Type="http://schemas.openxmlformats.org/officeDocument/2006/relationships/image" Target="../media/image12.png"/><Relationship Id="rId2" Type="http://schemas.openxmlformats.org/officeDocument/2006/relationships/image" Target="../media/image6.png"/><Relationship Id="rId1" Type="http://schemas.openxmlformats.org/officeDocument/2006/relationships/slideMaster" Target="../slideMasters/slideMaster1.xml"/><Relationship Id="rId6" Type="http://schemas.openxmlformats.org/officeDocument/2006/relationships/image" Target="../media/image11.svg"/><Relationship Id="rId5" Type="http://schemas.openxmlformats.org/officeDocument/2006/relationships/image" Target="../media/image10.png"/><Relationship Id="rId4" Type="http://schemas.openxmlformats.org/officeDocument/2006/relationships/image" Target="../media/image9.svg"/><Relationship Id="rId9" Type="http://schemas.openxmlformats.org/officeDocument/2006/relationships/hyperlink" Target="http://www.peba.sc.gov/contact" TargetMode="External"/></Relationships>
</file>

<file path=ppt/slideLayouts/_rels/slideLayout13.xml.rels><?xml version="1.0" encoding="UTF-8" standalone="yes"?>
<Relationships xmlns="http://schemas.openxmlformats.org/package/2006/relationships"><Relationship Id="rId8" Type="http://schemas.openxmlformats.org/officeDocument/2006/relationships/hyperlink" Target="http://www.youtube.com/c/pebatv" TargetMode="External"/><Relationship Id="rId3" Type="http://schemas.openxmlformats.org/officeDocument/2006/relationships/image" Target="../media/image14.png"/><Relationship Id="rId7" Type="http://schemas.openxmlformats.org/officeDocument/2006/relationships/image" Target="../media/image16.png"/><Relationship Id="rId12" Type="http://schemas.openxmlformats.org/officeDocument/2006/relationships/hyperlink" Target="https://www.instagram.com/s.c.peba/" TargetMode="External"/><Relationship Id="rId2" Type="http://schemas.openxmlformats.org/officeDocument/2006/relationships/image" Target="../media/image6.png"/><Relationship Id="rId1" Type="http://schemas.openxmlformats.org/officeDocument/2006/relationships/slideMaster" Target="../slideMasters/slideMaster1.xml"/><Relationship Id="rId6" Type="http://schemas.openxmlformats.org/officeDocument/2006/relationships/hyperlink" Target="http://www.facebook.com/scpeba" TargetMode="External"/><Relationship Id="rId11" Type="http://schemas.openxmlformats.org/officeDocument/2006/relationships/image" Target="../media/image18.png"/><Relationship Id="rId5" Type="http://schemas.openxmlformats.org/officeDocument/2006/relationships/image" Target="../media/image15.png"/><Relationship Id="rId10" Type="http://schemas.openxmlformats.org/officeDocument/2006/relationships/hyperlink" Target="http://www.linkedin.com/company/south-carolina-public-employee-benefit-authority/" TargetMode="External"/><Relationship Id="rId4" Type="http://schemas.openxmlformats.org/officeDocument/2006/relationships/hyperlink" Target="http://www.twitter.com/scpeba" TargetMode="External"/><Relationship Id="rId9" Type="http://schemas.openxmlformats.org/officeDocument/2006/relationships/image" Target="../media/image17.png"/></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19.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5E053CD0-4157-422F-B7CE-6EF7B499C117}"/>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4" y="0"/>
            <a:ext cx="12191996" cy="6857997"/>
          </a:xfrm>
          <a:prstGeom prst="rect">
            <a:avLst/>
          </a:prstGeom>
        </p:spPr>
      </p:pic>
      <p:sp>
        <p:nvSpPr>
          <p:cNvPr id="2" name="Title 1"/>
          <p:cNvSpPr>
            <a:spLocks noGrp="1"/>
          </p:cNvSpPr>
          <p:nvPr>
            <p:ph type="ctrTitle" hasCustomPrompt="1"/>
          </p:nvPr>
        </p:nvSpPr>
        <p:spPr>
          <a:xfrm>
            <a:off x="336550" y="2011680"/>
            <a:ext cx="5759450" cy="2310938"/>
          </a:xfrm>
        </p:spPr>
        <p:txBody>
          <a:bodyPr anchor="ctr" anchorCtr="0">
            <a:normAutofit/>
          </a:bodyPr>
          <a:lstStyle>
            <a:lvl1pPr algn="l">
              <a:defRPr sz="4000" b="1">
                <a:solidFill>
                  <a:schemeClr val="bg1"/>
                </a:solidFill>
                <a:latin typeface="Times New Roman" panose="02020603050405020304" pitchFamily="18" charset="0"/>
                <a:cs typeface="Times New Roman" panose="02020603050405020304" pitchFamily="18" charset="0"/>
              </a:defRPr>
            </a:lvl1pPr>
          </a:lstStyle>
          <a:p>
            <a:r>
              <a:rPr lang="en-US" dirty="0"/>
              <a:t>Click to edit title</a:t>
            </a:r>
          </a:p>
        </p:txBody>
      </p:sp>
      <p:sp>
        <p:nvSpPr>
          <p:cNvPr id="3" name="Subtitle 2"/>
          <p:cNvSpPr>
            <a:spLocks noGrp="1"/>
          </p:cNvSpPr>
          <p:nvPr>
            <p:ph type="subTitle" idx="1" hasCustomPrompt="1"/>
          </p:nvPr>
        </p:nvSpPr>
        <p:spPr>
          <a:xfrm>
            <a:off x="336550" y="4663456"/>
            <a:ext cx="3304425" cy="1803862"/>
          </a:xfrm>
        </p:spPr>
        <p:txBody>
          <a:bodyPr anchor="t" anchorCtr="0">
            <a:normAutofit/>
          </a:bodyPr>
          <a:lstStyle>
            <a:lvl1pPr marL="0" indent="0" algn="l">
              <a:buNone/>
              <a:defRPr sz="2000">
                <a:solidFill>
                  <a:schemeClr val="bg2">
                    <a:lumMod val="75000"/>
                  </a:schemeClr>
                </a:solidFill>
                <a:latin typeface="Times New Roman" panose="02020603050405020304" pitchFamily="18" charset="0"/>
                <a:cs typeface="Times New Roman" panose="02020603050405020304" pitchFamily="18"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subtitle</a:t>
            </a:r>
          </a:p>
        </p:txBody>
      </p:sp>
    </p:spTree>
    <p:extLst>
      <p:ext uri="{BB962C8B-B14F-4D97-AF65-F5344CB8AC3E}">
        <p14:creationId xmlns:p14="http://schemas.microsoft.com/office/powerpoint/2010/main" val="32416994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Blank_Title only">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2C440424-D210-4D0E-B3A0-673BF781CDB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2" name="Slide Number Placeholder 5">
            <a:extLst>
              <a:ext uri="{FF2B5EF4-FFF2-40B4-BE49-F238E27FC236}">
                <a16:creationId xmlns:a16="http://schemas.microsoft.com/office/drawing/2014/main" id="{26571F65-A9A5-4040-F1EB-909282DC42C9}"/>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10" name="Title 1">
            <a:extLst>
              <a:ext uri="{FF2B5EF4-FFF2-40B4-BE49-F238E27FC236}">
                <a16:creationId xmlns:a16="http://schemas.microsoft.com/office/drawing/2014/main" id="{8FB323F1-D632-3DE0-82DF-692C19B63F40}"/>
              </a:ext>
            </a:extLst>
          </p:cNvPr>
          <p:cNvSpPr>
            <a:spLocks noGrp="1"/>
          </p:cNvSpPr>
          <p:nvPr>
            <p:ph type="title" hasCustomPrompt="1"/>
          </p:nvPr>
        </p:nvSpPr>
        <p:spPr>
          <a:xfrm>
            <a:off x="609599" y="228600"/>
            <a:ext cx="10972799" cy="1049898"/>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2843156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FF8A359-9373-4FC2-92EF-41E6DE378A96}"/>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3" name="Slide Number Placeholder 5">
            <a:extLst>
              <a:ext uri="{FF2B5EF4-FFF2-40B4-BE49-F238E27FC236}">
                <a16:creationId xmlns:a16="http://schemas.microsoft.com/office/drawing/2014/main" id="{D19FC374-0225-08E2-22A8-245F54F23F20}"/>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138768033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ontact">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95D8F1E-466F-49AA-81A5-A2C1CA2EA29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8" name="Slide Number Placeholder 5">
            <a:extLst>
              <a:ext uri="{FF2B5EF4-FFF2-40B4-BE49-F238E27FC236}">
                <a16:creationId xmlns:a16="http://schemas.microsoft.com/office/drawing/2014/main" id="{B6E9351A-D332-227C-C8BC-16022A299044}"/>
              </a:ext>
            </a:extLst>
          </p:cNvPr>
          <p:cNvSpPr>
            <a:spLocks noGrp="1"/>
          </p:cNvSpPr>
          <p:nvPr>
            <p:ph type="sldNum" sz="quarter" idx="12"/>
          </p:nvPr>
        </p:nvSpPr>
        <p:spPr>
          <a:xfrm>
            <a:off x="11019348" y="6301044"/>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3" name="TextBox 2">
            <a:extLst>
              <a:ext uri="{FF2B5EF4-FFF2-40B4-BE49-F238E27FC236}">
                <a16:creationId xmlns:a16="http://schemas.microsoft.com/office/drawing/2014/main" id="{B255D452-DA75-2E7E-44A8-E277EAF9991D}"/>
              </a:ext>
            </a:extLst>
          </p:cNvPr>
          <p:cNvSpPr txBox="1"/>
          <p:nvPr userDrawn="1"/>
        </p:nvSpPr>
        <p:spPr>
          <a:xfrm>
            <a:off x="609600" y="1063427"/>
            <a:ext cx="5051367" cy="553998"/>
          </a:xfrm>
          <a:prstGeom prst="rect">
            <a:avLst/>
          </a:prstGeom>
          <a:noFill/>
        </p:spPr>
        <p:txBody>
          <a:bodyPr wrap="square" rtlCol="0" anchor="ctr">
            <a:spAutoFit/>
          </a:bodyPr>
          <a:lstStyle/>
          <a:p>
            <a:r>
              <a:rPr lang="en-US" sz="3000" b="1" dirty="0">
                <a:solidFill>
                  <a:schemeClr val="tx2"/>
                </a:solidFill>
                <a:latin typeface="Times New Roman" panose="02020603050405020304" pitchFamily="18" charset="0"/>
                <a:cs typeface="Times New Roman" panose="02020603050405020304" pitchFamily="18" charset="0"/>
              </a:rPr>
              <a:t>Get in touch with PEBA</a:t>
            </a:r>
          </a:p>
        </p:txBody>
      </p:sp>
      <p:grpSp>
        <p:nvGrpSpPr>
          <p:cNvPr id="35" name="Group 34">
            <a:extLst>
              <a:ext uri="{FF2B5EF4-FFF2-40B4-BE49-F238E27FC236}">
                <a16:creationId xmlns:a16="http://schemas.microsoft.com/office/drawing/2014/main" id="{7BAE45A9-1E10-2324-1C48-DEC69947A1AE}"/>
              </a:ext>
            </a:extLst>
          </p:cNvPr>
          <p:cNvGrpSpPr/>
          <p:nvPr userDrawn="1"/>
        </p:nvGrpSpPr>
        <p:grpSpPr>
          <a:xfrm>
            <a:off x="609599" y="4751755"/>
            <a:ext cx="548640" cy="548640"/>
            <a:chOff x="1611007" y="1820931"/>
            <a:chExt cx="548640" cy="548640"/>
          </a:xfrm>
        </p:grpSpPr>
        <p:sp>
          <p:nvSpPr>
            <p:cNvPr id="28" name="Oval 27">
              <a:extLst>
                <a:ext uri="{FF2B5EF4-FFF2-40B4-BE49-F238E27FC236}">
                  <a16:creationId xmlns:a16="http://schemas.microsoft.com/office/drawing/2014/main" id="{0C39B635-A1C7-2442-EB5F-1281039C12D2}"/>
                </a:ext>
              </a:extLst>
            </p:cNvPr>
            <p:cNvSpPr/>
            <p:nvPr userDrawn="1"/>
          </p:nvSpPr>
          <p:spPr>
            <a:xfrm>
              <a:off x="1611007" y="1820931"/>
              <a:ext cx="548640" cy="548640"/>
            </a:xfrm>
            <a:prstGeom prst="ellipse">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7" name="Graphic 26" descr="Marker with solid fill">
              <a:extLst>
                <a:ext uri="{FF2B5EF4-FFF2-40B4-BE49-F238E27FC236}">
                  <a16:creationId xmlns:a16="http://schemas.microsoft.com/office/drawing/2014/main" id="{017DED7C-594F-3285-FE3D-9910DB8F1F80}"/>
                </a:ext>
              </a:extLst>
            </p:cNvPr>
            <p:cNvPicPr>
              <a:picLocks noChangeAspect="1"/>
            </p:cNvPicPr>
            <p:nvPr userDrawn="1"/>
          </p:nvPicPr>
          <p:blipFill>
            <a:blip r:embed="rId3" cstate="print">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702447" y="1912371"/>
              <a:ext cx="365760" cy="365760"/>
            </a:xfrm>
            <a:prstGeom prst="rect">
              <a:avLst/>
            </a:prstGeom>
          </p:spPr>
        </p:pic>
      </p:grpSp>
      <p:grpSp>
        <p:nvGrpSpPr>
          <p:cNvPr id="31" name="Group 30">
            <a:extLst>
              <a:ext uri="{FF2B5EF4-FFF2-40B4-BE49-F238E27FC236}">
                <a16:creationId xmlns:a16="http://schemas.microsoft.com/office/drawing/2014/main" id="{93326E63-B470-4A18-B3CB-2DF63B058EF9}"/>
              </a:ext>
            </a:extLst>
          </p:cNvPr>
          <p:cNvGrpSpPr/>
          <p:nvPr userDrawn="1"/>
        </p:nvGrpSpPr>
        <p:grpSpPr>
          <a:xfrm>
            <a:off x="608766" y="2911352"/>
            <a:ext cx="548640" cy="548640"/>
            <a:chOff x="3896627" y="1861027"/>
            <a:chExt cx="548640" cy="548640"/>
          </a:xfrm>
        </p:grpSpPr>
        <p:sp>
          <p:nvSpPr>
            <p:cNvPr id="29" name="Oval 28">
              <a:extLst>
                <a:ext uri="{FF2B5EF4-FFF2-40B4-BE49-F238E27FC236}">
                  <a16:creationId xmlns:a16="http://schemas.microsoft.com/office/drawing/2014/main" id="{207615F0-89CA-AF3E-D5D7-CDC91266AA40}"/>
                </a:ext>
              </a:extLst>
            </p:cNvPr>
            <p:cNvSpPr/>
            <p:nvPr userDrawn="1"/>
          </p:nvSpPr>
          <p:spPr>
            <a:xfrm>
              <a:off x="3896627" y="1861027"/>
              <a:ext cx="548640" cy="548640"/>
            </a:xfrm>
            <a:prstGeom prst="ellipse">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3" name="Graphic 22" descr="Laptop with solid fill">
              <a:extLst>
                <a:ext uri="{FF2B5EF4-FFF2-40B4-BE49-F238E27FC236}">
                  <a16:creationId xmlns:a16="http://schemas.microsoft.com/office/drawing/2014/main" id="{587848DD-07DE-D556-4C45-04F493E29248}"/>
                </a:ext>
              </a:extLst>
            </p:cNvPr>
            <p:cNvPicPr>
              <a:picLocks noChangeAspect="1"/>
            </p:cNvPicPr>
            <p:nvPr userDrawn="1"/>
          </p:nvPicPr>
          <p:blipFill>
            <a:blip r:embed="rId5" cstate="print">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3988067" y="1952467"/>
              <a:ext cx="365760" cy="365760"/>
            </a:xfrm>
            <a:prstGeom prst="rect">
              <a:avLst/>
            </a:prstGeom>
          </p:spPr>
        </p:pic>
      </p:grpSp>
      <p:grpSp>
        <p:nvGrpSpPr>
          <p:cNvPr id="36" name="Group 35">
            <a:extLst>
              <a:ext uri="{FF2B5EF4-FFF2-40B4-BE49-F238E27FC236}">
                <a16:creationId xmlns:a16="http://schemas.microsoft.com/office/drawing/2014/main" id="{5B2F7134-D53E-20B6-CB0A-F920F29DEE97}"/>
              </a:ext>
            </a:extLst>
          </p:cNvPr>
          <p:cNvGrpSpPr/>
          <p:nvPr userDrawn="1"/>
        </p:nvGrpSpPr>
        <p:grpSpPr>
          <a:xfrm>
            <a:off x="608766" y="3834767"/>
            <a:ext cx="548640" cy="548640"/>
            <a:chOff x="4089773" y="2423139"/>
            <a:chExt cx="548640" cy="548640"/>
          </a:xfrm>
        </p:grpSpPr>
        <p:sp>
          <p:nvSpPr>
            <p:cNvPr id="33" name="Oval 32">
              <a:extLst>
                <a:ext uri="{FF2B5EF4-FFF2-40B4-BE49-F238E27FC236}">
                  <a16:creationId xmlns:a16="http://schemas.microsoft.com/office/drawing/2014/main" id="{5D1952BF-E3D5-1BAE-4CF7-C01F55EC7402}"/>
                </a:ext>
              </a:extLst>
            </p:cNvPr>
            <p:cNvSpPr/>
            <p:nvPr userDrawn="1"/>
          </p:nvSpPr>
          <p:spPr>
            <a:xfrm>
              <a:off x="4089773" y="2423139"/>
              <a:ext cx="548640" cy="548640"/>
            </a:xfrm>
            <a:prstGeom prst="ellipse">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5" name="Graphic 24" descr="Phone Vibration with solid fill">
              <a:extLst>
                <a:ext uri="{FF2B5EF4-FFF2-40B4-BE49-F238E27FC236}">
                  <a16:creationId xmlns:a16="http://schemas.microsoft.com/office/drawing/2014/main" id="{0C1550BA-3C59-E9A0-63A4-C9681800B7A9}"/>
                </a:ext>
              </a:extLst>
            </p:cNvPr>
            <p:cNvPicPr>
              <a:picLocks noChangeAspect="1"/>
            </p:cNvPicPr>
            <p:nvPr userDrawn="1"/>
          </p:nvPicPr>
          <p:blipFill>
            <a:blip r:embed="rId7" cstate="print">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4181213" y="2514579"/>
              <a:ext cx="365760" cy="365760"/>
            </a:xfrm>
            <a:prstGeom prst="rect">
              <a:avLst/>
            </a:prstGeom>
          </p:spPr>
        </p:pic>
      </p:grpSp>
      <p:sp>
        <p:nvSpPr>
          <p:cNvPr id="38" name="TextBox 37">
            <a:extLst>
              <a:ext uri="{FF2B5EF4-FFF2-40B4-BE49-F238E27FC236}">
                <a16:creationId xmlns:a16="http://schemas.microsoft.com/office/drawing/2014/main" id="{5B359F0F-F848-7602-A3EC-895BEE0E5E27}"/>
              </a:ext>
            </a:extLst>
          </p:cNvPr>
          <p:cNvSpPr txBox="1"/>
          <p:nvPr userDrawn="1"/>
        </p:nvSpPr>
        <p:spPr>
          <a:xfrm>
            <a:off x="1157406" y="2958053"/>
            <a:ext cx="4377120" cy="461665"/>
          </a:xfrm>
          <a:prstGeom prst="rect">
            <a:avLst/>
          </a:prstGeom>
          <a:noFill/>
        </p:spPr>
        <p:txBody>
          <a:bodyPr wrap="square">
            <a:spAutoFit/>
          </a:bodyPr>
          <a:lstStyle/>
          <a:p>
            <a:r>
              <a:rPr kumimoji="0" lang="en-US" sz="2400" b="0" i="0" u="none" strike="noStrike" kern="1200" cap="none" spc="0" normalizeH="0" baseline="0" noProof="0" dirty="0">
                <a:ln>
                  <a:noFill/>
                </a:ln>
                <a:solidFill>
                  <a:schemeClr val="tx2"/>
                </a:solidFill>
                <a:effectLst/>
                <a:uLnTx/>
                <a:uFillTx/>
                <a:latin typeface="+mn-lt"/>
                <a:ea typeface="+mn-ea"/>
                <a:cs typeface="+mn-cs"/>
                <a:hlinkClick r:id="rId9"/>
              </a:rPr>
              <a:t>www.peba.sc.gov/contact</a:t>
            </a:r>
            <a:endParaRPr lang="en-US" sz="2400" dirty="0"/>
          </a:p>
        </p:txBody>
      </p:sp>
      <p:sp>
        <p:nvSpPr>
          <p:cNvPr id="43" name="TextBox 42">
            <a:extLst>
              <a:ext uri="{FF2B5EF4-FFF2-40B4-BE49-F238E27FC236}">
                <a16:creationId xmlns:a16="http://schemas.microsoft.com/office/drawing/2014/main" id="{374D8916-C00E-7C44-0EEB-EBDB9D27619E}"/>
              </a:ext>
            </a:extLst>
          </p:cNvPr>
          <p:cNvSpPr txBox="1"/>
          <p:nvPr userDrawn="1"/>
        </p:nvSpPr>
        <p:spPr>
          <a:xfrm>
            <a:off x="1157406" y="3875041"/>
            <a:ext cx="4503561" cy="461665"/>
          </a:xfrm>
          <a:prstGeom prst="rect">
            <a:avLst/>
          </a:prstGeom>
          <a:noFill/>
        </p:spPr>
        <p:txBody>
          <a:bodyPr wrap="square" rtlCol="0">
            <a:spAutoFit/>
          </a:bodyPr>
          <a:lstStyle/>
          <a:p>
            <a:r>
              <a:rPr lang="en-US" sz="2400" dirty="0">
                <a:solidFill>
                  <a:schemeClr val="tx2"/>
                </a:solidFill>
              </a:rPr>
              <a:t>803.737.6800 or 888.260.9430</a:t>
            </a:r>
          </a:p>
        </p:txBody>
      </p:sp>
      <p:sp>
        <p:nvSpPr>
          <p:cNvPr id="44" name="TextBox 43">
            <a:extLst>
              <a:ext uri="{FF2B5EF4-FFF2-40B4-BE49-F238E27FC236}">
                <a16:creationId xmlns:a16="http://schemas.microsoft.com/office/drawing/2014/main" id="{24FEE14D-9A9F-CEFF-8F19-A69B323DAEB3}"/>
              </a:ext>
            </a:extLst>
          </p:cNvPr>
          <p:cNvSpPr txBox="1"/>
          <p:nvPr userDrawn="1"/>
        </p:nvSpPr>
        <p:spPr>
          <a:xfrm>
            <a:off x="1157405" y="4792029"/>
            <a:ext cx="5700595" cy="461665"/>
          </a:xfrm>
          <a:prstGeom prst="rect">
            <a:avLst/>
          </a:prstGeom>
          <a:noFill/>
        </p:spPr>
        <p:txBody>
          <a:bodyPr wrap="square" rtlCol="0">
            <a:spAutoFit/>
          </a:bodyPr>
          <a:lstStyle/>
          <a:p>
            <a:r>
              <a:rPr lang="en-US" sz="2400" dirty="0">
                <a:solidFill>
                  <a:schemeClr val="tx2"/>
                </a:solidFill>
              </a:rPr>
              <a:t>202 Arbor Lake Drive, Columbia, SC 29223</a:t>
            </a:r>
          </a:p>
        </p:txBody>
      </p:sp>
    </p:spTree>
    <p:extLst>
      <p:ext uri="{BB962C8B-B14F-4D97-AF65-F5344CB8AC3E}">
        <p14:creationId xmlns:p14="http://schemas.microsoft.com/office/powerpoint/2010/main" val="28338465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Social media">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95D8F1E-466F-49AA-81A5-A2C1CA2EA29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8" name="Slide Number Placeholder 5">
            <a:extLst>
              <a:ext uri="{FF2B5EF4-FFF2-40B4-BE49-F238E27FC236}">
                <a16:creationId xmlns:a16="http://schemas.microsoft.com/office/drawing/2014/main" id="{B6E9351A-D332-227C-C8BC-16022A299044}"/>
              </a:ext>
            </a:extLst>
          </p:cNvPr>
          <p:cNvSpPr>
            <a:spLocks noGrp="1"/>
          </p:cNvSpPr>
          <p:nvPr>
            <p:ph type="sldNum" sz="quarter" idx="12"/>
          </p:nvPr>
        </p:nvSpPr>
        <p:spPr>
          <a:xfrm>
            <a:off x="11019348" y="6301044"/>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3" name="TextBox 2">
            <a:extLst>
              <a:ext uri="{FF2B5EF4-FFF2-40B4-BE49-F238E27FC236}">
                <a16:creationId xmlns:a16="http://schemas.microsoft.com/office/drawing/2014/main" id="{B255D452-DA75-2E7E-44A8-E277EAF9991D}"/>
              </a:ext>
            </a:extLst>
          </p:cNvPr>
          <p:cNvSpPr txBox="1"/>
          <p:nvPr userDrawn="1"/>
        </p:nvSpPr>
        <p:spPr>
          <a:xfrm>
            <a:off x="609600" y="1063427"/>
            <a:ext cx="5051367" cy="553998"/>
          </a:xfrm>
          <a:prstGeom prst="rect">
            <a:avLst/>
          </a:prstGeom>
          <a:noFill/>
        </p:spPr>
        <p:txBody>
          <a:bodyPr wrap="square" rtlCol="0" anchor="ctr">
            <a:spAutoFit/>
          </a:bodyPr>
          <a:lstStyle/>
          <a:p>
            <a:r>
              <a:rPr lang="en-US" sz="3000" b="1" dirty="0">
                <a:solidFill>
                  <a:schemeClr val="tx2"/>
                </a:solidFill>
                <a:latin typeface="Times New Roman" panose="02020603050405020304" pitchFamily="18" charset="0"/>
                <a:cs typeface="Times New Roman" panose="02020603050405020304" pitchFamily="18" charset="0"/>
              </a:rPr>
              <a:t>Connect with PEBA</a:t>
            </a:r>
          </a:p>
        </p:txBody>
      </p:sp>
      <p:grpSp>
        <p:nvGrpSpPr>
          <p:cNvPr id="22" name="Group 21">
            <a:extLst>
              <a:ext uri="{FF2B5EF4-FFF2-40B4-BE49-F238E27FC236}">
                <a16:creationId xmlns:a16="http://schemas.microsoft.com/office/drawing/2014/main" id="{ED637F19-361B-8D8C-0D0E-6931E68173FE}"/>
              </a:ext>
            </a:extLst>
          </p:cNvPr>
          <p:cNvGrpSpPr/>
          <p:nvPr userDrawn="1"/>
        </p:nvGrpSpPr>
        <p:grpSpPr>
          <a:xfrm>
            <a:off x="609599" y="3834767"/>
            <a:ext cx="1796717" cy="548640"/>
            <a:chOff x="609599" y="3834767"/>
            <a:chExt cx="1796717" cy="548640"/>
          </a:xfrm>
        </p:grpSpPr>
        <p:pic>
          <p:nvPicPr>
            <p:cNvPr id="11" name="Picture 10" descr="Icon&#10;&#10;Description automatically generated">
              <a:extLst>
                <a:ext uri="{FF2B5EF4-FFF2-40B4-BE49-F238E27FC236}">
                  <a16:creationId xmlns:a16="http://schemas.microsoft.com/office/drawing/2014/main" id="{8FB2D970-7171-4BCC-F2E6-8F54029C5AD1}"/>
                </a:ext>
              </a:extLst>
            </p:cNvPr>
            <p:cNvPicPr>
              <a:picLocks/>
            </p:cNvPicPr>
            <p:nvPr userDrawn="1"/>
          </p:nvPicPr>
          <p:blipFill>
            <a:blip r:embed="rId3" cstate="print">
              <a:extLst>
                <a:ext uri="{28A0092B-C50C-407E-A947-70E740481C1C}">
                  <a14:useLocalDpi xmlns:a14="http://schemas.microsoft.com/office/drawing/2010/main" val="0"/>
                </a:ext>
              </a:extLst>
            </a:blip>
            <a:stretch>
              <a:fillRect/>
            </a:stretch>
          </p:blipFill>
          <p:spPr>
            <a:xfrm>
              <a:off x="609599" y="3834767"/>
              <a:ext cx="548640" cy="548640"/>
            </a:xfrm>
            <a:prstGeom prst="rect">
              <a:avLst/>
            </a:prstGeom>
          </p:spPr>
        </p:pic>
        <p:sp>
          <p:nvSpPr>
            <p:cNvPr id="13" name="TextBox 12">
              <a:extLst>
                <a:ext uri="{FF2B5EF4-FFF2-40B4-BE49-F238E27FC236}">
                  <a16:creationId xmlns:a16="http://schemas.microsoft.com/office/drawing/2014/main" id="{3764F6DD-F21A-5D3D-3346-F67984A0F2B3}"/>
                </a:ext>
              </a:extLst>
            </p:cNvPr>
            <p:cNvSpPr txBox="1"/>
            <p:nvPr userDrawn="1"/>
          </p:nvSpPr>
          <p:spPr>
            <a:xfrm>
              <a:off x="1158239" y="3878255"/>
              <a:ext cx="1248077" cy="461665"/>
            </a:xfrm>
            <a:prstGeom prst="rect">
              <a:avLst/>
            </a:prstGeom>
            <a:noFill/>
          </p:spPr>
          <p:txBody>
            <a:bodyPr wrap="square" rtlCol="0">
              <a:spAutoFit/>
            </a:bodyPr>
            <a:lstStyle/>
            <a:p>
              <a:r>
                <a:rPr lang="en-US" sz="2400" dirty="0">
                  <a:hlinkClick r:id="rId4"/>
                </a:rPr>
                <a:t>SCPEBA</a:t>
              </a:r>
              <a:endParaRPr lang="en-US" sz="2400" dirty="0"/>
            </a:p>
          </p:txBody>
        </p:sp>
      </p:grpSp>
      <p:grpSp>
        <p:nvGrpSpPr>
          <p:cNvPr id="21" name="Group 20">
            <a:extLst>
              <a:ext uri="{FF2B5EF4-FFF2-40B4-BE49-F238E27FC236}">
                <a16:creationId xmlns:a16="http://schemas.microsoft.com/office/drawing/2014/main" id="{66331960-63D7-7C80-8823-3E20AB32D8EE}"/>
              </a:ext>
            </a:extLst>
          </p:cNvPr>
          <p:cNvGrpSpPr/>
          <p:nvPr userDrawn="1"/>
        </p:nvGrpSpPr>
        <p:grpSpPr>
          <a:xfrm>
            <a:off x="609599" y="2917779"/>
            <a:ext cx="1914583" cy="548640"/>
            <a:chOff x="609599" y="2917779"/>
            <a:chExt cx="1914583" cy="548640"/>
          </a:xfrm>
        </p:grpSpPr>
        <p:pic>
          <p:nvPicPr>
            <p:cNvPr id="9" name="Picture 8">
              <a:extLst>
                <a:ext uri="{FF2B5EF4-FFF2-40B4-BE49-F238E27FC236}">
                  <a16:creationId xmlns:a16="http://schemas.microsoft.com/office/drawing/2014/main" id="{1B210F30-3E2D-B701-8C1D-315C141D7268}"/>
                </a:ext>
              </a:extLst>
            </p:cNvPr>
            <p:cNvPicPr>
              <a:picLocks/>
            </p:cNvPicPr>
            <p:nvPr userDrawn="1"/>
          </p:nvPicPr>
          <p:blipFill>
            <a:blip r:embed="rId5" cstate="print">
              <a:extLst>
                <a:ext uri="{28A0092B-C50C-407E-A947-70E740481C1C}">
                  <a14:useLocalDpi xmlns:a14="http://schemas.microsoft.com/office/drawing/2010/main" val="0"/>
                </a:ext>
              </a:extLst>
            </a:blip>
            <a:stretch>
              <a:fillRect/>
            </a:stretch>
          </p:blipFill>
          <p:spPr>
            <a:xfrm>
              <a:off x="609599" y="2917779"/>
              <a:ext cx="548640" cy="548640"/>
            </a:xfrm>
            <a:prstGeom prst="rect">
              <a:avLst/>
            </a:prstGeom>
          </p:spPr>
        </p:pic>
        <p:sp>
          <p:nvSpPr>
            <p:cNvPr id="14" name="TextBox 13">
              <a:extLst>
                <a:ext uri="{FF2B5EF4-FFF2-40B4-BE49-F238E27FC236}">
                  <a16:creationId xmlns:a16="http://schemas.microsoft.com/office/drawing/2014/main" id="{8419043F-D8F6-65E7-2638-2E63400C032D}"/>
                </a:ext>
              </a:extLst>
            </p:cNvPr>
            <p:cNvSpPr txBox="1"/>
            <p:nvPr userDrawn="1"/>
          </p:nvSpPr>
          <p:spPr>
            <a:xfrm>
              <a:off x="1158240" y="2961267"/>
              <a:ext cx="1365942" cy="461665"/>
            </a:xfrm>
            <a:prstGeom prst="rect">
              <a:avLst/>
            </a:prstGeom>
            <a:noFill/>
          </p:spPr>
          <p:txBody>
            <a:bodyPr wrap="square" rtlCol="0">
              <a:spAutoFit/>
            </a:bodyPr>
            <a:lstStyle/>
            <a:p>
              <a:r>
                <a:rPr lang="en-US" sz="2400" dirty="0">
                  <a:hlinkClick r:id="rId6"/>
                </a:rPr>
                <a:t>SCPEBA</a:t>
              </a:r>
              <a:endParaRPr lang="en-US" sz="2400" dirty="0"/>
            </a:p>
          </p:txBody>
        </p:sp>
      </p:grpSp>
      <p:grpSp>
        <p:nvGrpSpPr>
          <p:cNvPr id="19" name="Group 18">
            <a:extLst>
              <a:ext uri="{FF2B5EF4-FFF2-40B4-BE49-F238E27FC236}">
                <a16:creationId xmlns:a16="http://schemas.microsoft.com/office/drawing/2014/main" id="{45C8B557-1A2D-4D8F-EFF4-FCEC736BC666}"/>
              </a:ext>
            </a:extLst>
          </p:cNvPr>
          <p:cNvGrpSpPr/>
          <p:nvPr userDrawn="1"/>
        </p:nvGrpSpPr>
        <p:grpSpPr>
          <a:xfrm>
            <a:off x="3135283" y="2911735"/>
            <a:ext cx="2647532" cy="548640"/>
            <a:chOff x="4330395" y="3832865"/>
            <a:chExt cx="2647532" cy="548640"/>
          </a:xfrm>
        </p:grpSpPr>
        <p:pic>
          <p:nvPicPr>
            <p:cNvPr id="6" name="Picture 5">
              <a:extLst>
                <a:ext uri="{FF2B5EF4-FFF2-40B4-BE49-F238E27FC236}">
                  <a16:creationId xmlns:a16="http://schemas.microsoft.com/office/drawing/2014/main" id="{FBD0927B-5968-1F64-1681-83FEF03BCBC0}"/>
                </a:ext>
              </a:extLst>
            </p:cNvPr>
            <p:cNvPicPr>
              <a:picLocks/>
            </p:cNvPicPr>
            <p:nvPr userDrawn="1"/>
          </p:nvPicPr>
          <p:blipFill>
            <a:blip r:embed="rId7" cstate="print">
              <a:extLst>
                <a:ext uri="{28A0092B-C50C-407E-A947-70E740481C1C}">
                  <a14:useLocalDpi xmlns:a14="http://schemas.microsoft.com/office/drawing/2010/main" val="0"/>
                </a:ext>
              </a:extLst>
            </a:blip>
            <a:stretch>
              <a:fillRect/>
            </a:stretch>
          </p:blipFill>
          <p:spPr>
            <a:xfrm>
              <a:off x="4330395" y="3832865"/>
              <a:ext cx="548640" cy="548640"/>
            </a:xfrm>
            <a:prstGeom prst="rect">
              <a:avLst/>
            </a:prstGeom>
          </p:spPr>
        </p:pic>
        <p:sp>
          <p:nvSpPr>
            <p:cNvPr id="15" name="TextBox 14">
              <a:extLst>
                <a:ext uri="{FF2B5EF4-FFF2-40B4-BE49-F238E27FC236}">
                  <a16:creationId xmlns:a16="http://schemas.microsoft.com/office/drawing/2014/main" id="{4CC6851E-6881-3DBA-B315-07B72363F2AA}"/>
                </a:ext>
              </a:extLst>
            </p:cNvPr>
            <p:cNvSpPr txBox="1"/>
            <p:nvPr userDrawn="1"/>
          </p:nvSpPr>
          <p:spPr>
            <a:xfrm>
              <a:off x="4878202" y="3876353"/>
              <a:ext cx="2099725" cy="461665"/>
            </a:xfrm>
            <a:prstGeom prst="rect">
              <a:avLst/>
            </a:prstGeom>
            <a:noFill/>
          </p:spPr>
          <p:txBody>
            <a:bodyPr wrap="square" rtlCol="0">
              <a:spAutoFit/>
            </a:bodyPr>
            <a:lstStyle/>
            <a:p>
              <a:r>
                <a:rPr lang="en-US" sz="2400" u="sng" dirty="0">
                  <a:hlinkClick r:id="rId8"/>
                </a:rPr>
                <a:t>PEBA TV</a:t>
              </a:r>
              <a:endParaRPr lang="en-US" sz="2400" dirty="0"/>
            </a:p>
          </p:txBody>
        </p:sp>
      </p:grpSp>
      <p:grpSp>
        <p:nvGrpSpPr>
          <p:cNvPr id="18" name="Group 17">
            <a:extLst>
              <a:ext uri="{FF2B5EF4-FFF2-40B4-BE49-F238E27FC236}">
                <a16:creationId xmlns:a16="http://schemas.microsoft.com/office/drawing/2014/main" id="{1D064ED5-2112-8741-00D0-2E5DAB9051EA}"/>
              </a:ext>
            </a:extLst>
          </p:cNvPr>
          <p:cNvGrpSpPr/>
          <p:nvPr userDrawn="1"/>
        </p:nvGrpSpPr>
        <p:grpSpPr>
          <a:xfrm>
            <a:off x="3135283" y="3834767"/>
            <a:ext cx="5486401" cy="830997"/>
            <a:chOff x="609599" y="4768934"/>
            <a:chExt cx="5486401" cy="830997"/>
          </a:xfrm>
        </p:grpSpPr>
        <p:pic>
          <p:nvPicPr>
            <p:cNvPr id="10" name="Picture 9">
              <a:extLst>
                <a:ext uri="{FF2B5EF4-FFF2-40B4-BE49-F238E27FC236}">
                  <a16:creationId xmlns:a16="http://schemas.microsoft.com/office/drawing/2014/main" id="{82157BB8-7988-D2E8-0DB4-18AB1E0070B5}"/>
                </a:ext>
              </a:extLst>
            </p:cNvPr>
            <p:cNvPicPr>
              <a:picLocks/>
            </p:cNvPicPr>
            <p:nvPr userDrawn="1"/>
          </p:nvPicPr>
          <p:blipFill>
            <a:blip r:embed="rId9" cstate="print">
              <a:extLst>
                <a:ext uri="{28A0092B-C50C-407E-A947-70E740481C1C}">
                  <a14:useLocalDpi xmlns:a14="http://schemas.microsoft.com/office/drawing/2010/main" val="0"/>
                </a:ext>
              </a:extLst>
            </a:blip>
            <a:stretch>
              <a:fillRect/>
            </a:stretch>
          </p:blipFill>
          <p:spPr>
            <a:xfrm>
              <a:off x="609599" y="4910112"/>
              <a:ext cx="548640" cy="548640"/>
            </a:xfrm>
            <a:prstGeom prst="rect">
              <a:avLst/>
            </a:prstGeom>
          </p:spPr>
        </p:pic>
        <p:sp>
          <p:nvSpPr>
            <p:cNvPr id="16" name="TextBox 15">
              <a:extLst>
                <a:ext uri="{FF2B5EF4-FFF2-40B4-BE49-F238E27FC236}">
                  <a16:creationId xmlns:a16="http://schemas.microsoft.com/office/drawing/2014/main" id="{F940E506-B7C5-7D05-3D7E-826C1BA055E8}"/>
                </a:ext>
              </a:extLst>
            </p:cNvPr>
            <p:cNvSpPr txBox="1"/>
            <p:nvPr userDrawn="1"/>
          </p:nvSpPr>
          <p:spPr>
            <a:xfrm>
              <a:off x="1158239" y="4768934"/>
              <a:ext cx="4937761" cy="830997"/>
            </a:xfrm>
            <a:prstGeom prst="rect">
              <a:avLst/>
            </a:prstGeom>
            <a:noFill/>
          </p:spPr>
          <p:txBody>
            <a:bodyPr wrap="square" rtlCol="0">
              <a:spAutoFit/>
            </a:bodyPr>
            <a:lstStyle/>
            <a:p>
              <a:r>
                <a:rPr lang="en-US" sz="2400" u="sng" kern="1200" dirty="0">
                  <a:solidFill>
                    <a:schemeClr val="tx1"/>
                  </a:solidFill>
                  <a:effectLst/>
                  <a:latin typeface="+mn-lt"/>
                  <a:ea typeface="+mn-ea"/>
                  <a:cs typeface="+mn-cs"/>
                  <a:hlinkClick r:id="rId10"/>
                </a:rPr>
                <a:t>South Carolina Public </a:t>
              </a:r>
              <a:br>
                <a:rPr lang="en-US" sz="2400" u="sng" kern="1200" dirty="0">
                  <a:solidFill>
                    <a:schemeClr val="tx1"/>
                  </a:solidFill>
                  <a:effectLst/>
                  <a:latin typeface="+mn-lt"/>
                  <a:ea typeface="+mn-ea"/>
                  <a:cs typeface="+mn-cs"/>
                  <a:hlinkClick r:id="rId10"/>
                </a:rPr>
              </a:br>
              <a:r>
                <a:rPr lang="en-US" sz="2400" u="sng" kern="1200" dirty="0">
                  <a:solidFill>
                    <a:schemeClr val="tx1"/>
                  </a:solidFill>
                  <a:effectLst/>
                  <a:latin typeface="+mn-lt"/>
                  <a:ea typeface="+mn-ea"/>
                  <a:cs typeface="+mn-cs"/>
                  <a:hlinkClick r:id="rId10"/>
                </a:rPr>
                <a:t>Employee Benefit Authority</a:t>
              </a:r>
              <a:endParaRPr lang="en-US" sz="3600" dirty="0"/>
            </a:p>
          </p:txBody>
        </p:sp>
      </p:grpSp>
      <p:grpSp>
        <p:nvGrpSpPr>
          <p:cNvPr id="20" name="Group 19">
            <a:extLst>
              <a:ext uri="{FF2B5EF4-FFF2-40B4-BE49-F238E27FC236}">
                <a16:creationId xmlns:a16="http://schemas.microsoft.com/office/drawing/2014/main" id="{08B3C213-180E-2382-47A3-3C00933B761F}"/>
              </a:ext>
            </a:extLst>
          </p:cNvPr>
          <p:cNvGrpSpPr/>
          <p:nvPr userDrawn="1"/>
        </p:nvGrpSpPr>
        <p:grpSpPr>
          <a:xfrm>
            <a:off x="609599" y="4751755"/>
            <a:ext cx="2354022" cy="548640"/>
            <a:chOff x="4329563" y="2917779"/>
            <a:chExt cx="2354022" cy="548640"/>
          </a:xfrm>
        </p:grpSpPr>
        <p:pic>
          <p:nvPicPr>
            <p:cNvPr id="5" name="Picture 4">
              <a:extLst>
                <a:ext uri="{FF2B5EF4-FFF2-40B4-BE49-F238E27FC236}">
                  <a16:creationId xmlns:a16="http://schemas.microsoft.com/office/drawing/2014/main" id="{7D03A7D1-CB11-93B8-F179-11F9137165C8}"/>
                </a:ext>
              </a:extLst>
            </p:cNvPr>
            <p:cNvPicPr>
              <a:picLocks/>
            </p:cNvPicPr>
            <p:nvPr userDrawn="1"/>
          </p:nvPicPr>
          <p:blipFill>
            <a:blip r:embed="rId11" cstate="print">
              <a:extLst>
                <a:ext uri="{28A0092B-C50C-407E-A947-70E740481C1C}">
                  <a14:useLocalDpi xmlns:a14="http://schemas.microsoft.com/office/drawing/2010/main" val="0"/>
                </a:ext>
              </a:extLst>
            </a:blip>
            <a:stretch>
              <a:fillRect/>
            </a:stretch>
          </p:blipFill>
          <p:spPr>
            <a:xfrm>
              <a:off x="4329563" y="2917779"/>
              <a:ext cx="548640" cy="548640"/>
            </a:xfrm>
            <a:prstGeom prst="rect">
              <a:avLst/>
            </a:prstGeom>
          </p:spPr>
        </p:pic>
        <p:sp>
          <p:nvSpPr>
            <p:cNvPr id="17" name="TextBox 16">
              <a:extLst>
                <a:ext uri="{FF2B5EF4-FFF2-40B4-BE49-F238E27FC236}">
                  <a16:creationId xmlns:a16="http://schemas.microsoft.com/office/drawing/2014/main" id="{C23DDA84-0906-A535-3352-873978273A84}"/>
                </a:ext>
              </a:extLst>
            </p:cNvPr>
            <p:cNvSpPr txBox="1"/>
            <p:nvPr userDrawn="1"/>
          </p:nvSpPr>
          <p:spPr>
            <a:xfrm>
              <a:off x="4877370" y="2961267"/>
              <a:ext cx="1806215" cy="461665"/>
            </a:xfrm>
            <a:prstGeom prst="rect">
              <a:avLst/>
            </a:prstGeom>
            <a:noFill/>
          </p:spPr>
          <p:txBody>
            <a:bodyPr wrap="square" rtlCol="0">
              <a:spAutoFit/>
            </a:bodyPr>
            <a:lstStyle/>
            <a:p>
              <a:r>
                <a:rPr lang="en-US" sz="2400" dirty="0">
                  <a:hlinkClick r:id="rId12"/>
                </a:rPr>
                <a:t>s.c.peba</a:t>
              </a:r>
              <a:endParaRPr lang="en-US" sz="2400" dirty="0"/>
            </a:p>
          </p:txBody>
        </p:sp>
      </p:grpSp>
    </p:spTree>
    <p:extLst>
      <p:ext uri="{BB962C8B-B14F-4D97-AF65-F5344CB8AC3E}">
        <p14:creationId xmlns:p14="http://schemas.microsoft.com/office/powerpoint/2010/main" val="92918353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Disclaimer">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FF8A359-9373-4FC2-92EF-41E6DE378A96}"/>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3" name="Slide Number Placeholder 5">
            <a:extLst>
              <a:ext uri="{FF2B5EF4-FFF2-40B4-BE49-F238E27FC236}">
                <a16:creationId xmlns:a16="http://schemas.microsoft.com/office/drawing/2014/main" id="{D19FC374-0225-08E2-22A8-245F54F23F20}"/>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6" name="Rectangle 5">
            <a:extLst>
              <a:ext uri="{FF2B5EF4-FFF2-40B4-BE49-F238E27FC236}">
                <a16:creationId xmlns:a16="http://schemas.microsoft.com/office/drawing/2014/main" id="{27F27499-80F4-9839-56AF-E21DB87CC464}"/>
              </a:ext>
            </a:extLst>
          </p:cNvPr>
          <p:cNvSpPr/>
          <p:nvPr userDrawn="1"/>
        </p:nvSpPr>
        <p:spPr>
          <a:xfrm>
            <a:off x="609599" y="1611018"/>
            <a:ext cx="10972800" cy="2308324"/>
          </a:xfrm>
          <a:prstGeom prst="rect">
            <a:avLst/>
          </a:prstGeom>
        </p:spPr>
        <p:txBody>
          <a:bodyPr wrap="square">
            <a:spAutoFit/>
          </a:body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sz="2000" dirty="0">
                <a:solidFill>
                  <a:schemeClr val="tx2"/>
                </a:solidFill>
              </a:rPr>
              <a:t>This presentation does not constitute a comprehensive or binding representation of the employee benefit programs PEBA administers. The terms and conditions of the employee benefit programs PEBA administers are set out in the applicable statutes and plan documents and are subject to change. Benefits administrators and others chosen by your employer to assist you with your participation in these employee benefit programs are not agents or employees of PEBA and are not authorized to bind PEBA or make representations on behalf of PEBA. Please contact PEBA for the most current information. The language used in this presentation does not create any contractual rights or entitlements for any person.</a:t>
            </a:r>
          </a:p>
        </p:txBody>
      </p:sp>
      <p:sp>
        <p:nvSpPr>
          <p:cNvPr id="7" name="TextBox 6">
            <a:extLst>
              <a:ext uri="{FF2B5EF4-FFF2-40B4-BE49-F238E27FC236}">
                <a16:creationId xmlns:a16="http://schemas.microsoft.com/office/drawing/2014/main" id="{84ECC850-B988-E399-A6DC-BFF24914A774}"/>
              </a:ext>
            </a:extLst>
          </p:cNvPr>
          <p:cNvSpPr txBox="1"/>
          <p:nvPr userDrawn="1"/>
        </p:nvSpPr>
        <p:spPr>
          <a:xfrm>
            <a:off x="609599" y="476550"/>
            <a:ext cx="4433455" cy="553998"/>
          </a:xfrm>
          <a:prstGeom prst="rect">
            <a:avLst/>
          </a:prstGeom>
          <a:noFill/>
        </p:spPr>
        <p:txBody>
          <a:bodyPr wrap="square" rtlCol="0" anchor="ctr">
            <a:spAutoFit/>
          </a:bodyPr>
          <a:lstStyle/>
          <a:p>
            <a:r>
              <a:rPr lang="en-US" sz="3000" b="1" dirty="0">
                <a:solidFill>
                  <a:schemeClr val="tx2"/>
                </a:solidFill>
                <a:latin typeface="Times New Roman" panose="02020603050405020304" pitchFamily="18" charset="0"/>
                <a:cs typeface="Times New Roman" panose="02020603050405020304" pitchFamily="18" charset="0"/>
              </a:rPr>
              <a:t>Disclaimer</a:t>
            </a:r>
          </a:p>
        </p:txBody>
      </p:sp>
    </p:spTree>
    <p:extLst>
      <p:ext uri="{BB962C8B-B14F-4D97-AF65-F5344CB8AC3E}">
        <p14:creationId xmlns:p14="http://schemas.microsoft.com/office/powerpoint/2010/main" val="81562191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Two Content">
    <p:spTree>
      <p:nvGrpSpPr>
        <p:cNvPr id="1" name=""/>
        <p:cNvGrpSpPr/>
        <p:nvPr/>
      </p:nvGrpSpPr>
      <p:grpSpPr>
        <a:xfrm>
          <a:off x="0" y="0"/>
          <a:ext cx="0" cy="0"/>
          <a:chOff x="0" y="0"/>
          <a:chExt cx="0" cy="0"/>
        </a:xfrm>
      </p:grpSpPr>
      <p:pic>
        <p:nvPicPr>
          <p:cNvPr id="5" name="Picture 6">
            <a:extLst>
              <a:ext uri="{FF2B5EF4-FFF2-40B4-BE49-F238E27FC236}">
                <a16:creationId xmlns:a16="http://schemas.microsoft.com/office/drawing/2014/main" id="{6E4A278D-98BD-4F99-B489-EB034A08BCA6}"/>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0"/>
            <a:ext cx="12192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Content Placeholder 2"/>
          <p:cNvSpPr>
            <a:spLocks noGrp="1"/>
          </p:cNvSpPr>
          <p:nvPr>
            <p:ph sz="half" idx="1"/>
          </p:nvPr>
        </p:nvSpPr>
        <p:spPr>
          <a:xfrm>
            <a:off x="609600" y="1261872"/>
            <a:ext cx="5181600" cy="5029200"/>
          </a:xfrm>
        </p:spPr>
        <p:txBody>
          <a:bodyPr/>
          <a:lstStyle>
            <a:lvl1pPr>
              <a:defRPr sz="2400">
                <a:solidFill>
                  <a:schemeClr val="tx2"/>
                </a:solidFill>
              </a:defRPr>
            </a:lvl1pPr>
            <a:lvl2pPr>
              <a:defRPr sz="20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00800" y="1261872"/>
            <a:ext cx="5181600" cy="5029200"/>
          </a:xfrm>
        </p:spPr>
        <p:txBody>
          <a:bodyPr/>
          <a:lstStyle>
            <a:lvl1pPr>
              <a:defRPr sz="2400">
                <a:solidFill>
                  <a:schemeClr val="tx2"/>
                </a:solidFill>
              </a:defRPr>
            </a:lvl1pPr>
            <a:lvl2pPr>
              <a:defRPr sz="20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Title 1"/>
          <p:cNvSpPr>
            <a:spLocks noGrp="1"/>
          </p:cNvSpPr>
          <p:nvPr>
            <p:ph type="title"/>
          </p:nvPr>
        </p:nvSpPr>
        <p:spPr>
          <a:xfrm>
            <a:off x="609598" y="228600"/>
            <a:ext cx="10972799" cy="804672"/>
          </a:xfrm>
        </p:spPr>
        <p:txBody>
          <a:bodyPr>
            <a:normAutofit/>
          </a:bodyPr>
          <a:lstStyle>
            <a:lvl1pPr>
              <a:defRPr sz="2800" b="1">
                <a:solidFill>
                  <a:schemeClr val="accent2"/>
                </a:solidFill>
                <a:latin typeface="Times New Roman" panose="02020603050405020304" pitchFamily="18" charset="0"/>
                <a:cs typeface="Times New Roman" panose="02020603050405020304" pitchFamily="18" charset="0"/>
              </a:defRPr>
            </a:lvl1pPr>
          </a:lstStyle>
          <a:p>
            <a:r>
              <a:rPr lang="en-US"/>
              <a:t>Click to edit Master title style</a:t>
            </a:r>
            <a:endParaRPr lang="en-US" dirty="0"/>
          </a:p>
        </p:txBody>
      </p:sp>
      <p:sp>
        <p:nvSpPr>
          <p:cNvPr id="6" name="Slide Number Placeholder 5">
            <a:extLst>
              <a:ext uri="{FF2B5EF4-FFF2-40B4-BE49-F238E27FC236}">
                <a16:creationId xmlns:a16="http://schemas.microsoft.com/office/drawing/2014/main" id="{CB6BFA35-6A20-415C-80E4-148A8221A214}"/>
              </a:ext>
            </a:extLst>
          </p:cNvPr>
          <p:cNvSpPr>
            <a:spLocks noGrp="1"/>
          </p:cNvSpPr>
          <p:nvPr>
            <p:ph type="sldNum" sz="quarter" idx="10"/>
          </p:nvPr>
        </p:nvSpPr>
        <p:spPr>
          <a:xfrm>
            <a:off x="11118851" y="6400800"/>
            <a:ext cx="1073149"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pPr>
              <a:defRPr/>
            </a:pPr>
            <a:fld id="{22ED343D-422D-4BB7-AC04-D46A47F2C634}" type="slidenum">
              <a:rPr lang="en-US"/>
              <a:pPr>
                <a:defRPr/>
              </a:pPr>
              <a:t>‹#›</a:t>
            </a:fld>
            <a:endParaRPr lang="en-US" dirty="0"/>
          </a:p>
        </p:txBody>
      </p:sp>
    </p:spTree>
    <p:extLst>
      <p:ext uri="{BB962C8B-B14F-4D97-AF65-F5344CB8AC3E}">
        <p14:creationId xmlns:p14="http://schemas.microsoft.com/office/powerpoint/2010/main" val="14934764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ection divider">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63E83DF9-E00E-4BB3-A617-E96FA563FA99}"/>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2" name="Title 1"/>
          <p:cNvSpPr>
            <a:spLocks noGrp="1"/>
          </p:cNvSpPr>
          <p:nvPr>
            <p:ph type="title" hasCustomPrompt="1"/>
          </p:nvPr>
        </p:nvSpPr>
        <p:spPr>
          <a:xfrm>
            <a:off x="336550" y="2626822"/>
            <a:ext cx="6363508" cy="2335876"/>
          </a:xfrm>
        </p:spPr>
        <p:txBody>
          <a:bodyPr anchor="ctr">
            <a:normAutofit/>
          </a:bodyPr>
          <a:lstStyle>
            <a:lvl1pPr>
              <a:defRPr sz="3000" b="1" baseline="0">
                <a:solidFill>
                  <a:schemeClr val="bg1"/>
                </a:solidFill>
                <a:latin typeface="Times New Roman" panose="02020603050405020304" pitchFamily="18" charset="0"/>
                <a:cs typeface="Times New Roman" panose="02020603050405020304" pitchFamily="18" charset="0"/>
              </a:defRPr>
            </a:lvl1pPr>
          </a:lstStyle>
          <a:p>
            <a:r>
              <a:rPr lang="en-US" dirty="0"/>
              <a:t>Click to section title</a:t>
            </a:r>
          </a:p>
        </p:txBody>
      </p:sp>
      <p:sp>
        <p:nvSpPr>
          <p:cNvPr id="10" name="Slide Number Placeholder 5"/>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8" name="Subtitle 2"/>
          <p:cNvSpPr>
            <a:spLocks noGrp="1"/>
          </p:cNvSpPr>
          <p:nvPr>
            <p:ph type="subTitle" idx="13" hasCustomPrompt="1"/>
          </p:nvPr>
        </p:nvSpPr>
        <p:spPr>
          <a:xfrm>
            <a:off x="336550" y="5311838"/>
            <a:ext cx="6105814" cy="689951"/>
          </a:xfrm>
        </p:spPr>
        <p:txBody>
          <a:bodyPr anchor="t" anchorCtr="0">
            <a:normAutofit/>
          </a:bodyPr>
          <a:lstStyle>
            <a:lvl1pPr marL="0" indent="0" algn="l">
              <a:buNone/>
              <a:defRPr sz="2000">
                <a:solidFill>
                  <a:schemeClr val="bg2">
                    <a:lumMod val="75000"/>
                  </a:schemeClr>
                </a:solidFill>
                <a:latin typeface="Times New Roman" panose="02020603050405020304" pitchFamily="18" charset="0"/>
                <a:cs typeface="Times New Roman" panose="02020603050405020304" pitchFamily="18"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Click to edit section subtitle</a:t>
            </a:r>
          </a:p>
        </p:txBody>
      </p:sp>
    </p:spTree>
    <p:extLst>
      <p:ext uri="{BB962C8B-B14F-4D97-AF65-F5344CB8AC3E}">
        <p14:creationId xmlns:p14="http://schemas.microsoft.com/office/powerpoint/2010/main" val="6907547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One column_simple">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FF8A359-9373-4FC2-92EF-41E6DE378A96}"/>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3" name="Slide Number Placeholder 5">
            <a:extLst>
              <a:ext uri="{FF2B5EF4-FFF2-40B4-BE49-F238E27FC236}">
                <a16:creationId xmlns:a16="http://schemas.microsoft.com/office/drawing/2014/main" id="{D19FC374-0225-08E2-22A8-245F54F23F20}"/>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2" name="Content Placeholder 2">
            <a:extLst>
              <a:ext uri="{FF2B5EF4-FFF2-40B4-BE49-F238E27FC236}">
                <a16:creationId xmlns:a16="http://schemas.microsoft.com/office/drawing/2014/main" id="{4707B9D8-B732-E833-79CA-2CF10BB91622}"/>
              </a:ext>
            </a:extLst>
          </p:cNvPr>
          <p:cNvSpPr>
            <a:spLocks noGrp="1"/>
          </p:cNvSpPr>
          <p:nvPr>
            <p:ph sz="half" idx="1" hasCustomPrompt="1"/>
          </p:nvPr>
        </p:nvSpPr>
        <p:spPr>
          <a:xfrm>
            <a:off x="609600" y="1611018"/>
            <a:ext cx="10972798" cy="4690026"/>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itle 1">
            <a:extLst>
              <a:ext uri="{FF2B5EF4-FFF2-40B4-BE49-F238E27FC236}">
                <a16:creationId xmlns:a16="http://schemas.microsoft.com/office/drawing/2014/main" id="{4D828966-E531-9197-F0E1-3A79B5C315E2}"/>
              </a:ext>
            </a:extLst>
          </p:cNvPr>
          <p:cNvSpPr>
            <a:spLocks noGrp="1"/>
          </p:cNvSpPr>
          <p:nvPr>
            <p:ph type="title" hasCustomPrompt="1"/>
          </p:nvPr>
        </p:nvSpPr>
        <p:spPr>
          <a:xfrm>
            <a:off x="609599" y="228600"/>
            <a:ext cx="10972799" cy="1049898"/>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42919854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lumn_simple">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2C440424-D210-4D0E-B3A0-673BF781CDB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3" name="Content Placeholder 2"/>
          <p:cNvSpPr>
            <a:spLocks noGrp="1"/>
          </p:cNvSpPr>
          <p:nvPr>
            <p:ph sz="half" idx="1" hasCustomPrompt="1"/>
          </p:nvPr>
        </p:nvSpPr>
        <p:spPr>
          <a:xfrm>
            <a:off x="609600" y="1601044"/>
            <a:ext cx="5181600" cy="4690027"/>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hasCustomPrompt="1"/>
          </p:nvPr>
        </p:nvSpPr>
        <p:spPr>
          <a:xfrm>
            <a:off x="6400800" y="1611018"/>
            <a:ext cx="5181600" cy="4680054"/>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 name="Slide Number Placeholder 5">
            <a:extLst>
              <a:ext uri="{FF2B5EF4-FFF2-40B4-BE49-F238E27FC236}">
                <a16:creationId xmlns:a16="http://schemas.microsoft.com/office/drawing/2014/main" id="{26571F65-A9A5-4040-F1EB-909282DC42C9}"/>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10" name="Title 1">
            <a:extLst>
              <a:ext uri="{FF2B5EF4-FFF2-40B4-BE49-F238E27FC236}">
                <a16:creationId xmlns:a16="http://schemas.microsoft.com/office/drawing/2014/main" id="{8FB323F1-D632-3DE0-82DF-692C19B63F40}"/>
              </a:ext>
            </a:extLst>
          </p:cNvPr>
          <p:cNvSpPr>
            <a:spLocks noGrp="1"/>
          </p:cNvSpPr>
          <p:nvPr>
            <p:ph type="title" hasCustomPrompt="1"/>
          </p:nvPr>
        </p:nvSpPr>
        <p:spPr>
          <a:xfrm>
            <a:off x="609599" y="228600"/>
            <a:ext cx="10972799" cy="1049898"/>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37140963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One column_block title">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875D3039-9B0D-4456-A1DB-A81F3165AFB2}"/>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2" name="Title 1"/>
          <p:cNvSpPr>
            <a:spLocks noGrp="1"/>
          </p:cNvSpPr>
          <p:nvPr>
            <p:ph type="title" hasCustomPrompt="1"/>
          </p:nvPr>
        </p:nvSpPr>
        <p:spPr>
          <a:xfrm>
            <a:off x="609600" y="228599"/>
            <a:ext cx="9598430" cy="1724899"/>
          </a:xfrm>
        </p:spPr>
        <p:txBody>
          <a:bodyPr anchor="ctr" anchorCtr="0">
            <a:normAutofit/>
          </a:bodyPr>
          <a:lstStyle>
            <a:lvl1pPr>
              <a:defRPr sz="3000" b="1">
                <a:solidFill>
                  <a:schemeClr val="bg1"/>
                </a:solidFill>
                <a:latin typeface="Times New Roman" panose="02020603050405020304" pitchFamily="18" charset="0"/>
                <a:cs typeface="Times New Roman" panose="02020603050405020304" pitchFamily="18" charset="0"/>
              </a:defRPr>
            </a:lvl1pPr>
          </a:lstStyle>
          <a:p>
            <a:r>
              <a:rPr lang="en-US" dirty="0"/>
              <a:t>Click to edit slide title</a:t>
            </a:r>
          </a:p>
        </p:txBody>
      </p:sp>
      <p:sp>
        <p:nvSpPr>
          <p:cNvPr id="3" name="Content Placeholder 2"/>
          <p:cNvSpPr>
            <a:spLocks noGrp="1"/>
          </p:cNvSpPr>
          <p:nvPr>
            <p:ph idx="1" hasCustomPrompt="1"/>
          </p:nvPr>
        </p:nvSpPr>
        <p:spPr>
          <a:xfrm>
            <a:off x="609600" y="2510455"/>
            <a:ext cx="10972800" cy="3790590"/>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Slide Number Placeholder 5">
            <a:extLst>
              <a:ext uri="{FF2B5EF4-FFF2-40B4-BE49-F238E27FC236}">
                <a16:creationId xmlns:a16="http://schemas.microsoft.com/office/drawing/2014/main" id="{D36BA443-4CAB-85FE-83E0-3C6B8B3565C9}"/>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31832307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_block title">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875D3039-9B0D-4456-A1DB-A81F3165AFB2}"/>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2" name="Title 1"/>
          <p:cNvSpPr>
            <a:spLocks noGrp="1"/>
          </p:cNvSpPr>
          <p:nvPr>
            <p:ph type="title" hasCustomPrompt="1"/>
          </p:nvPr>
        </p:nvSpPr>
        <p:spPr>
          <a:xfrm>
            <a:off x="609600" y="228599"/>
            <a:ext cx="9598430" cy="1724899"/>
          </a:xfrm>
        </p:spPr>
        <p:txBody>
          <a:bodyPr anchor="ctr" anchorCtr="0">
            <a:normAutofit/>
          </a:bodyPr>
          <a:lstStyle>
            <a:lvl1pPr>
              <a:defRPr sz="3000" b="1">
                <a:solidFill>
                  <a:schemeClr val="bg1"/>
                </a:solidFill>
                <a:latin typeface="Times New Roman" panose="02020603050405020304" pitchFamily="18" charset="0"/>
                <a:cs typeface="Times New Roman" panose="02020603050405020304" pitchFamily="18" charset="0"/>
              </a:defRPr>
            </a:lvl1pPr>
          </a:lstStyle>
          <a:p>
            <a:r>
              <a:rPr lang="en-US" dirty="0"/>
              <a:t>Click to edit slide title</a:t>
            </a:r>
          </a:p>
        </p:txBody>
      </p:sp>
      <p:sp>
        <p:nvSpPr>
          <p:cNvPr id="5" name="Slide Number Placeholder 5">
            <a:extLst>
              <a:ext uri="{FF2B5EF4-FFF2-40B4-BE49-F238E27FC236}">
                <a16:creationId xmlns:a16="http://schemas.microsoft.com/office/drawing/2014/main" id="{D36BA443-4CAB-85FE-83E0-3C6B8B3565C9}"/>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4" name="Content Placeholder 2">
            <a:extLst>
              <a:ext uri="{FF2B5EF4-FFF2-40B4-BE49-F238E27FC236}">
                <a16:creationId xmlns:a16="http://schemas.microsoft.com/office/drawing/2014/main" id="{E0F5FC08-2CC4-B3F1-36DF-75318075EDE8}"/>
              </a:ext>
            </a:extLst>
          </p:cNvPr>
          <p:cNvSpPr>
            <a:spLocks noGrp="1"/>
          </p:cNvSpPr>
          <p:nvPr>
            <p:ph sz="half" idx="13" hasCustomPrompt="1"/>
          </p:nvPr>
        </p:nvSpPr>
        <p:spPr>
          <a:xfrm>
            <a:off x="609600" y="2500481"/>
            <a:ext cx="5181600" cy="3790590"/>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Content Placeholder 3">
            <a:extLst>
              <a:ext uri="{FF2B5EF4-FFF2-40B4-BE49-F238E27FC236}">
                <a16:creationId xmlns:a16="http://schemas.microsoft.com/office/drawing/2014/main" id="{8762C4BE-86E3-D6D0-9618-3212B82DB396}"/>
              </a:ext>
            </a:extLst>
          </p:cNvPr>
          <p:cNvSpPr>
            <a:spLocks noGrp="1"/>
          </p:cNvSpPr>
          <p:nvPr>
            <p:ph sz="half" idx="2" hasCustomPrompt="1"/>
          </p:nvPr>
        </p:nvSpPr>
        <p:spPr>
          <a:xfrm>
            <a:off x="6400800" y="2508542"/>
            <a:ext cx="5181600" cy="3782530"/>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7014433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wo column_blue and gray">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95D8F1E-466F-49AA-81A5-A2C1CA2EA29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2" name="Content Placeholder 2">
            <a:extLst>
              <a:ext uri="{FF2B5EF4-FFF2-40B4-BE49-F238E27FC236}">
                <a16:creationId xmlns:a16="http://schemas.microsoft.com/office/drawing/2014/main" id="{C105F7CB-9D49-5498-E69E-2AA19D8C387B}"/>
              </a:ext>
            </a:extLst>
          </p:cNvPr>
          <p:cNvSpPr>
            <a:spLocks noGrp="1"/>
          </p:cNvSpPr>
          <p:nvPr>
            <p:ph sz="half" idx="1" hasCustomPrompt="1"/>
          </p:nvPr>
        </p:nvSpPr>
        <p:spPr>
          <a:xfrm>
            <a:off x="609600" y="2917779"/>
            <a:ext cx="3912524" cy="3373294"/>
          </a:xfrm>
        </p:spPr>
        <p:txBody>
          <a:bodyPr/>
          <a:lstStyle>
            <a:lvl1pPr>
              <a:defRPr sz="2000">
                <a:solidFill>
                  <a:schemeClr val="bg1"/>
                </a:solidFill>
              </a:defRPr>
            </a:lvl1pPr>
            <a:lvl2pPr>
              <a:defRPr sz="1800">
                <a:solidFill>
                  <a:schemeClr val="bg1"/>
                </a:solidFill>
              </a:defRPr>
            </a:lvl2pPr>
            <a:lvl3pPr>
              <a:defRPr sz="1600">
                <a:solidFill>
                  <a:schemeClr val="bg1"/>
                </a:solidFill>
              </a:defRPr>
            </a:lvl3pPr>
            <a:lvl4pPr>
              <a:defRPr sz="1400">
                <a:solidFill>
                  <a:schemeClr val="bg1"/>
                </a:solidFill>
              </a:defRPr>
            </a:lvl4pPr>
            <a:lvl5pPr>
              <a:defRPr sz="1400">
                <a:solidFill>
                  <a:schemeClr val="bg1"/>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3" name="Content Placeholder 3">
            <a:extLst>
              <a:ext uri="{FF2B5EF4-FFF2-40B4-BE49-F238E27FC236}">
                <a16:creationId xmlns:a16="http://schemas.microsoft.com/office/drawing/2014/main" id="{14645053-EEB2-1C18-C990-1381BD23596C}"/>
              </a:ext>
            </a:extLst>
          </p:cNvPr>
          <p:cNvSpPr>
            <a:spLocks noGrp="1"/>
          </p:cNvSpPr>
          <p:nvPr>
            <p:ph sz="half" idx="2" hasCustomPrompt="1"/>
          </p:nvPr>
        </p:nvSpPr>
        <p:spPr>
          <a:xfrm>
            <a:off x="6096000" y="2917776"/>
            <a:ext cx="5486400" cy="3373295"/>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Title 1">
            <a:extLst>
              <a:ext uri="{FF2B5EF4-FFF2-40B4-BE49-F238E27FC236}">
                <a16:creationId xmlns:a16="http://schemas.microsoft.com/office/drawing/2014/main" id="{F09D25B9-7A5D-1DC6-CAB7-1D483B095A39}"/>
              </a:ext>
            </a:extLst>
          </p:cNvPr>
          <p:cNvSpPr>
            <a:spLocks noGrp="1"/>
          </p:cNvSpPr>
          <p:nvPr>
            <p:ph type="title" hasCustomPrompt="1"/>
          </p:nvPr>
        </p:nvSpPr>
        <p:spPr>
          <a:xfrm>
            <a:off x="609599" y="228600"/>
            <a:ext cx="10972799" cy="2122246"/>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
        <p:nvSpPr>
          <p:cNvPr id="8" name="Slide Number Placeholder 5">
            <a:extLst>
              <a:ext uri="{FF2B5EF4-FFF2-40B4-BE49-F238E27FC236}">
                <a16:creationId xmlns:a16="http://schemas.microsoft.com/office/drawing/2014/main" id="{B6E9351A-D332-227C-C8BC-16022A299044}"/>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27617387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One column_blue and gray">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95D8F1E-466F-49AA-81A5-A2C1CA2EA29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2" name="Content Placeholder 2">
            <a:extLst>
              <a:ext uri="{FF2B5EF4-FFF2-40B4-BE49-F238E27FC236}">
                <a16:creationId xmlns:a16="http://schemas.microsoft.com/office/drawing/2014/main" id="{C105F7CB-9D49-5498-E69E-2AA19D8C387B}"/>
              </a:ext>
            </a:extLst>
          </p:cNvPr>
          <p:cNvSpPr>
            <a:spLocks noGrp="1"/>
          </p:cNvSpPr>
          <p:nvPr>
            <p:ph sz="half" idx="1" hasCustomPrompt="1"/>
          </p:nvPr>
        </p:nvSpPr>
        <p:spPr>
          <a:xfrm>
            <a:off x="609599" y="2917779"/>
            <a:ext cx="5866015" cy="3373294"/>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Title 1">
            <a:extLst>
              <a:ext uri="{FF2B5EF4-FFF2-40B4-BE49-F238E27FC236}">
                <a16:creationId xmlns:a16="http://schemas.microsoft.com/office/drawing/2014/main" id="{F09D25B9-7A5D-1DC6-CAB7-1D483B095A39}"/>
              </a:ext>
            </a:extLst>
          </p:cNvPr>
          <p:cNvSpPr>
            <a:spLocks noGrp="1"/>
          </p:cNvSpPr>
          <p:nvPr>
            <p:ph type="title" hasCustomPrompt="1"/>
          </p:nvPr>
        </p:nvSpPr>
        <p:spPr>
          <a:xfrm>
            <a:off x="609600" y="228599"/>
            <a:ext cx="4702234" cy="2223655"/>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
        <p:nvSpPr>
          <p:cNvPr id="8" name="Slide Number Placeholder 5">
            <a:extLst>
              <a:ext uri="{FF2B5EF4-FFF2-40B4-BE49-F238E27FC236}">
                <a16:creationId xmlns:a16="http://schemas.microsoft.com/office/drawing/2014/main" id="{B6E9351A-D332-227C-C8BC-16022A299044}"/>
              </a:ext>
            </a:extLst>
          </p:cNvPr>
          <p:cNvSpPr>
            <a:spLocks noGrp="1"/>
          </p:cNvSpPr>
          <p:nvPr>
            <p:ph type="sldNum" sz="quarter" idx="12"/>
          </p:nvPr>
        </p:nvSpPr>
        <p:spPr>
          <a:xfrm>
            <a:off x="11019348" y="6301044"/>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41077564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wo column_block on right">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875D3039-9B0D-4456-A1DB-A81F3165AFB2}"/>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5" name="Slide Number Placeholder 5">
            <a:extLst>
              <a:ext uri="{FF2B5EF4-FFF2-40B4-BE49-F238E27FC236}">
                <a16:creationId xmlns:a16="http://schemas.microsoft.com/office/drawing/2014/main" id="{D36BA443-4CAB-85FE-83E0-3C6B8B3565C9}"/>
              </a:ext>
            </a:extLst>
          </p:cNvPr>
          <p:cNvSpPr>
            <a:spLocks noGrp="1"/>
          </p:cNvSpPr>
          <p:nvPr>
            <p:ph type="sldNum" sz="quarter" idx="12"/>
          </p:nvPr>
        </p:nvSpPr>
        <p:spPr>
          <a:xfrm>
            <a:off x="11019348" y="6301044"/>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3" name="Content Placeholder 2">
            <a:extLst>
              <a:ext uri="{FF2B5EF4-FFF2-40B4-BE49-F238E27FC236}">
                <a16:creationId xmlns:a16="http://schemas.microsoft.com/office/drawing/2014/main" id="{F14DD24C-DE62-2304-D00B-211117A25BAA}"/>
              </a:ext>
            </a:extLst>
          </p:cNvPr>
          <p:cNvSpPr>
            <a:spLocks noGrp="1"/>
          </p:cNvSpPr>
          <p:nvPr>
            <p:ph sz="half" idx="1" hasCustomPrompt="1"/>
          </p:nvPr>
        </p:nvSpPr>
        <p:spPr>
          <a:xfrm>
            <a:off x="609600" y="1601044"/>
            <a:ext cx="3338945" cy="4690027"/>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Content Placeholder 3">
            <a:extLst>
              <a:ext uri="{FF2B5EF4-FFF2-40B4-BE49-F238E27FC236}">
                <a16:creationId xmlns:a16="http://schemas.microsoft.com/office/drawing/2014/main" id="{81CEE227-37E8-DD22-6A0F-391DF07240AA}"/>
              </a:ext>
            </a:extLst>
          </p:cNvPr>
          <p:cNvSpPr>
            <a:spLocks noGrp="1"/>
          </p:cNvSpPr>
          <p:nvPr>
            <p:ph sz="half" idx="2" hasCustomPrompt="1"/>
          </p:nvPr>
        </p:nvSpPr>
        <p:spPr>
          <a:xfrm>
            <a:off x="9277004" y="228600"/>
            <a:ext cx="2305396" cy="6062472"/>
          </a:xfrm>
        </p:spPr>
        <p:txBody>
          <a:bodyPr/>
          <a:lstStyle>
            <a:lvl1pPr>
              <a:defRPr sz="2000">
                <a:solidFill>
                  <a:schemeClr val="bg1"/>
                </a:solidFill>
              </a:defRPr>
            </a:lvl1pPr>
            <a:lvl2pPr>
              <a:defRPr sz="1800">
                <a:solidFill>
                  <a:schemeClr val="bg1"/>
                </a:solidFill>
              </a:defRPr>
            </a:lvl2pPr>
            <a:lvl3pPr>
              <a:defRPr sz="1600">
                <a:solidFill>
                  <a:schemeClr val="bg1"/>
                </a:solidFill>
              </a:defRPr>
            </a:lvl3pPr>
            <a:lvl4pPr>
              <a:defRPr sz="1400">
                <a:solidFill>
                  <a:schemeClr val="bg1"/>
                </a:solidFill>
              </a:defRPr>
            </a:lvl4pPr>
            <a:lvl5pPr>
              <a:defRPr sz="1400">
                <a:solidFill>
                  <a:schemeClr val="bg1"/>
                </a:solidFill>
              </a:defRPr>
            </a:lvl5pPr>
          </a:lstStyle>
          <a:p>
            <a:pPr lvl="0"/>
            <a:r>
              <a:rPr lang="en-US" dirty="0"/>
              <a:t>Click to edit body text</a:t>
            </a:r>
          </a:p>
          <a:p>
            <a:pPr lvl="1"/>
            <a:r>
              <a:rPr lang="en-US" dirty="0"/>
              <a:t>Second level</a:t>
            </a:r>
          </a:p>
        </p:txBody>
      </p:sp>
      <p:sp>
        <p:nvSpPr>
          <p:cNvPr id="9" name="Title 1">
            <a:extLst>
              <a:ext uri="{FF2B5EF4-FFF2-40B4-BE49-F238E27FC236}">
                <a16:creationId xmlns:a16="http://schemas.microsoft.com/office/drawing/2014/main" id="{E64B4BAA-0DDE-4E86-7FB5-9C1C55E20744}"/>
              </a:ext>
            </a:extLst>
          </p:cNvPr>
          <p:cNvSpPr>
            <a:spLocks noGrp="1"/>
          </p:cNvSpPr>
          <p:nvPr>
            <p:ph type="title" hasCustomPrompt="1"/>
          </p:nvPr>
        </p:nvSpPr>
        <p:spPr>
          <a:xfrm>
            <a:off x="609599" y="228600"/>
            <a:ext cx="5181601" cy="1049898"/>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40579438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9"/>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4"/>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US"/>
          </a:p>
        </p:txBody>
      </p:sp>
      <p:sp>
        <p:nvSpPr>
          <p:cNvPr id="5" name="Footer Placeholder 4"/>
          <p:cNvSpPr>
            <a:spLocks noGrp="1"/>
          </p:cNvSpPr>
          <p:nvPr>
            <p:ph type="ftr" sz="quarter" idx="3"/>
          </p:nvPr>
        </p:nvSpPr>
        <p:spPr>
          <a:xfrm>
            <a:off x="4038600" y="6356354"/>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4"/>
            <a:ext cx="2743200" cy="365125"/>
          </a:xfrm>
          <a:prstGeom prst="rect">
            <a:avLst/>
          </a:prstGeom>
        </p:spPr>
        <p:txBody>
          <a:bodyPr vert="horz" lIns="91440" tIns="45720" rIns="91440" bIns="45720" rtlCol="0" anchor="ctr"/>
          <a:lstStyle>
            <a:lvl1pPr algn="r">
              <a:defRPr sz="1400">
                <a:solidFill>
                  <a:schemeClr val="bg2">
                    <a:lumMod val="75000"/>
                  </a:schemeClr>
                </a:solidFill>
                <a:latin typeface="Tw Cen MT Condensed" panose="020B0606020104020203" pitchFamily="34"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2681711764"/>
      </p:ext>
    </p:extLst>
  </p:cSld>
  <p:clrMap bg1="lt1" tx1="dk1" bg2="lt2" tx2="dk2" accent1="accent1" accent2="accent2" accent3="accent3" accent4="accent4" accent5="accent5" accent6="accent6" hlink="hlink" folHlink="folHlink"/>
  <p:sldLayoutIdLst>
    <p:sldLayoutId id="2147483683" r:id="rId1"/>
    <p:sldLayoutId id="2147483684" r:id="rId2"/>
    <p:sldLayoutId id="2147483692" r:id="rId3"/>
    <p:sldLayoutId id="2147483686" r:id="rId4"/>
    <p:sldLayoutId id="2147483685" r:id="rId5"/>
    <p:sldLayoutId id="2147483693" r:id="rId6"/>
    <p:sldLayoutId id="2147483687" r:id="rId7"/>
    <p:sldLayoutId id="2147483696" r:id="rId8"/>
    <p:sldLayoutId id="2147483694" r:id="rId9"/>
    <p:sldLayoutId id="2147483695" r:id="rId10"/>
    <p:sldLayoutId id="2147483688" r:id="rId11"/>
    <p:sldLayoutId id="2147483699" r:id="rId12"/>
    <p:sldLayoutId id="2147483698" r:id="rId13"/>
    <p:sldLayoutId id="2147483697" r:id="rId14"/>
    <p:sldLayoutId id="2147483700" r:id="rId15"/>
  </p:sldLayoutIdLst>
  <p:hf hdr="0" ftr="0" dt="0"/>
  <p:txStyles>
    <p:titleStyle>
      <a:lvl1pPr algn="l" defTabSz="914400" rtl="0" eaLnBrk="1" latinLnBrk="0" hangingPunct="1">
        <a:lnSpc>
          <a:spcPct val="90000"/>
        </a:lnSpc>
        <a:spcBef>
          <a:spcPct val="0"/>
        </a:spcBef>
        <a:buNone/>
        <a:defRPr sz="4400" b="1"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2.xml"/></Relationships>
</file>

<file path=ppt/slides/_rels/slide2.xml.rels><?xml version="1.0" encoding="UTF-8" standalone="yes"?>
<Relationships xmlns="http://schemas.openxmlformats.org/package/2006/relationships"><Relationship Id="rId3" Type="http://schemas.openxmlformats.org/officeDocument/2006/relationships/hyperlink" Target="https://www.peba.sc.gov/sites/default/files/2025_ibg.pdf" TargetMode="External"/><Relationship Id="rId2" Type="http://schemas.openxmlformats.org/officeDocument/2006/relationships/hyperlink" Target="https://peba.sc.gov/sites/default/files/ba_manual.pdf" TargetMode="Externa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hyperlink" Target="http://www.asiflex.com/SCMoneyPlus" TargetMode="External"/><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14.xml"/><Relationship Id="rId1" Type="http://schemas.openxmlformats.org/officeDocument/2006/relationships/tags" Target="../tags/tag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0DEE1BD-AF17-3D55-C253-B850ED682644}"/>
              </a:ext>
            </a:extLst>
          </p:cNvPr>
          <p:cNvSpPr>
            <a:spLocks noGrp="1"/>
          </p:cNvSpPr>
          <p:nvPr>
            <p:ph type="ctrTitle"/>
          </p:nvPr>
        </p:nvSpPr>
        <p:spPr/>
        <p:txBody>
          <a:bodyPr/>
          <a:lstStyle/>
          <a:p>
            <a:r>
              <a:rPr lang="en-US" dirty="0"/>
              <a:t>Dependent Care Spending Accounts</a:t>
            </a:r>
          </a:p>
        </p:txBody>
      </p:sp>
      <p:sp>
        <p:nvSpPr>
          <p:cNvPr id="5" name="Subtitle 4">
            <a:extLst>
              <a:ext uri="{FF2B5EF4-FFF2-40B4-BE49-F238E27FC236}">
                <a16:creationId xmlns:a16="http://schemas.microsoft.com/office/drawing/2014/main" id="{527FADDC-29EE-513D-091A-FFE0A30A5C29}"/>
              </a:ext>
            </a:extLst>
          </p:cNvPr>
          <p:cNvSpPr>
            <a:spLocks noGrp="1"/>
          </p:cNvSpPr>
          <p:nvPr>
            <p:ph type="subTitle" idx="1"/>
          </p:nvPr>
        </p:nvSpPr>
        <p:spPr/>
        <p:txBody>
          <a:bodyPr/>
          <a:lstStyle/>
          <a:p>
            <a:r>
              <a:rPr lang="en-US" dirty="0"/>
              <a:t>MoneyPlus and Health Savings Accounts</a:t>
            </a:r>
          </a:p>
          <a:p>
            <a:r>
              <a:rPr lang="en-US" dirty="0"/>
              <a:t>2025</a:t>
            </a:r>
          </a:p>
        </p:txBody>
      </p:sp>
    </p:spTree>
    <p:custDataLst>
      <p:tags r:id="rId1"/>
    </p:custDataLst>
    <p:extLst>
      <p:ext uri="{BB962C8B-B14F-4D97-AF65-F5344CB8AC3E}">
        <p14:creationId xmlns:p14="http://schemas.microsoft.com/office/powerpoint/2010/main" val="29324717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8C4B0F30-8846-32AF-A681-CA600795EECF}"/>
              </a:ext>
            </a:extLst>
          </p:cNvPr>
          <p:cNvSpPr>
            <a:spLocks noGrp="1"/>
          </p:cNvSpPr>
          <p:nvPr>
            <p:ph type="sldNum" sz="quarter" idx="12"/>
          </p:nvPr>
        </p:nvSpPr>
        <p:spPr/>
        <p:txBody>
          <a:bodyPr/>
          <a:lstStyle/>
          <a:p>
            <a:fld id="{28024367-D536-4F59-B2ED-0E7825EDA9AF}" type="slidenum">
              <a:rPr lang="en-US" smtClean="0"/>
              <a:pPr/>
              <a:t>2</a:t>
            </a:fld>
            <a:endParaRPr lang="en-US" dirty="0"/>
          </a:p>
        </p:txBody>
      </p:sp>
      <p:sp>
        <p:nvSpPr>
          <p:cNvPr id="3" name="Content Placeholder 2">
            <a:extLst>
              <a:ext uri="{FF2B5EF4-FFF2-40B4-BE49-F238E27FC236}">
                <a16:creationId xmlns:a16="http://schemas.microsoft.com/office/drawing/2014/main" id="{FDB54AD8-D448-0703-CAAF-C80E5D9815BB}"/>
              </a:ext>
            </a:extLst>
          </p:cNvPr>
          <p:cNvSpPr>
            <a:spLocks noGrp="1"/>
          </p:cNvSpPr>
          <p:nvPr>
            <p:ph sz="half" idx="1"/>
          </p:nvPr>
        </p:nvSpPr>
        <p:spPr/>
        <p:txBody>
          <a:bodyPr/>
          <a:lstStyle/>
          <a:p>
            <a:r>
              <a:rPr lang="en-US" altLang="en-US" dirty="0"/>
              <a:t>This overview is not meant to serve as a comprehensive description of the insurance benefits offered by PEBA.</a:t>
            </a:r>
          </a:p>
          <a:p>
            <a:r>
              <a:rPr lang="en-US" altLang="en-US" dirty="0"/>
              <a:t>More information can be found in the following:</a:t>
            </a:r>
          </a:p>
          <a:p>
            <a:pPr lvl="1"/>
            <a:r>
              <a:rPr lang="en-US" altLang="en-US" i="1" dirty="0">
                <a:hlinkClick r:id="rId2"/>
              </a:rPr>
              <a:t>Benefits Administrator Manual</a:t>
            </a:r>
            <a:r>
              <a:rPr lang="en-US" altLang="en-US" dirty="0"/>
              <a:t>; and</a:t>
            </a:r>
          </a:p>
          <a:p>
            <a:pPr lvl="1"/>
            <a:r>
              <a:rPr lang="en-US" altLang="en-US" i="1" dirty="0">
                <a:hlinkClick r:id="rId3"/>
              </a:rPr>
              <a:t>Insurance Benefits Guide</a:t>
            </a:r>
            <a:r>
              <a:rPr lang="en-US" altLang="en-US" dirty="0"/>
              <a:t>.</a:t>
            </a:r>
          </a:p>
          <a:p>
            <a:r>
              <a:rPr lang="en-US" dirty="0">
                <a:effectLst/>
              </a:rPr>
              <a:t>The plan of benefits documents, certificates of coverage and benefits contracts contain complete descriptions of the insurance benefits offered by or through PEBA. Their terms and conditions govern all these benefits.</a:t>
            </a:r>
            <a:endParaRPr lang="en-US" altLang="en-US" dirty="0"/>
          </a:p>
          <a:p>
            <a:endParaRPr lang="en-US" dirty="0"/>
          </a:p>
        </p:txBody>
      </p:sp>
      <p:sp>
        <p:nvSpPr>
          <p:cNvPr id="4" name="Title 3">
            <a:extLst>
              <a:ext uri="{FF2B5EF4-FFF2-40B4-BE49-F238E27FC236}">
                <a16:creationId xmlns:a16="http://schemas.microsoft.com/office/drawing/2014/main" id="{7A95CCA9-F5ED-2F94-ECBA-8955EA8AE9E3}"/>
              </a:ext>
            </a:extLst>
          </p:cNvPr>
          <p:cNvSpPr>
            <a:spLocks noGrp="1"/>
          </p:cNvSpPr>
          <p:nvPr>
            <p:ph type="title"/>
          </p:nvPr>
        </p:nvSpPr>
        <p:spPr/>
        <p:txBody>
          <a:bodyPr/>
          <a:lstStyle/>
          <a:p>
            <a:r>
              <a:rPr lang="en-US" dirty="0"/>
              <a:t>Important information</a:t>
            </a:r>
          </a:p>
        </p:txBody>
      </p:sp>
    </p:spTree>
    <p:extLst>
      <p:ext uri="{BB962C8B-B14F-4D97-AF65-F5344CB8AC3E}">
        <p14:creationId xmlns:p14="http://schemas.microsoft.com/office/powerpoint/2010/main" val="188063879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half" idx="1"/>
          </p:nvPr>
        </p:nvSpPr>
        <p:spPr/>
        <p:txBody>
          <a:bodyPr>
            <a:normAutofit/>
          </a:bodyPr>
          <a:lstStyle/>
          <a:p>
            <a:r>
              <a:rPr lang="en-US" dirty="0"/>
              <a:t>Contribution limits:</a:t>
            </a:r>
            <a:r>
              <a:rPr lang="en-US" baseline="30000" dirty="0"/>
              <a:t>1</a:t>
            </a:r>
          </a:p>
          <a:p>
            <a:pPr lvl="1"/>
            <a:r>
              <a:rPr lang="en-US" dirty="0"/>
              <a:t>Married, filing separately:  $2,500.</a:t>
            </a:r>
          </a:p>
          <a:p>
            <a:pPr lvl="1"/>
            <a:r>
              <a:rPr lang="en-US" dirty="0"/>
              <a:t>Single, head of household: $5,000.</a:t>
            </a:r>
          </a:p>
          <a:p>
            <a:pPr lvl="1"/>
            <a:r>
              <a:rPr lang="en-US" dirty="0"/>
              <a:t>Married, filing jointly: $5,000.</a:t>
            </a:r>
          </a:p>
          <a:p>
            <a:r>
              <a:rPr lang="en-US" dirty="0"/>
              <a:t>Funds available as employee contributes.</a:t>
            </a:r>
          </a:p>
          <a:p>
            <a:pPr lvl="1"/>
            <a:r>
              <a:rPr lang="en-US" dirty="0"/>
              <a:t>Will not be reimbursed for expense until there is enough money in account to cover it.</a:t>
            </a:r>
          </a:p>
          <a:p>
            <a:endParaRPr lang="en-US" dirty="0"/>
          </a:p>
        </p:txBody>
      </p:sp>
      <p:sp>
        <p:nvSpPr>
          <p:cNvPr id="5" name="Content Placeholder 4">
            <a:extLst>
              <a:ext uri="{FF2B5EF4-FFF2-40B4-BE49-F238E27FC236}">
                <a16:creationId xmlns:a16="http://schemas.microsoft.com/office/drawing/2014/main" id="{BB411916-3290-2C94-5F98-F8B8AE4B64CA}"/>
              </a:ext>
            </a:extLst>
          </p:cNvPr>
          <p:cNvSpPr>
            <a:spLocks noGrp="1"/>
          </p:cNvSpPr>
          <p:nvPr>
            <p:ph sz="half" idx="2"/>
          </p:nvPr>
        </p:nvSpPr>
        <p:spPr/>
        <p:txBody>
          <a:bodyPr/>
          <a:lstStyle/>
          <a:p>
            <a:r>
              <a:rPr lang="en-US" dirty="0"/>
              <a:t>Grace period through March 15 to spend funds contributed in previous year.</a:t>
            </a:r>
          </a:p>
          <a:p>
            <a:r>
              <a:rPr lang="en-US" dirty="0"/>
              <a:t>March 31 is deadline to submit claims for previous year.</a:t>
            </a:r>
          </a:p>
          <a:p>
            <a:pPr lvl="1"/>
            <a:r>
              <a:rPr lang="en-US" dirty="0"/>
              <a:t>Forfeit funds left in account after the reimbursement deadline.</a:t>
            </a:r>
          </a:p>
          <a:p>
            <a:r>
              <a:rPr lang="en-US" dirty="0"/>
              <a:t>Cannot be used with state and federal tax credits.</a:t>
            </a:r>
          </a:p>
          <a:p>
            <a:r>
              <a:rPr lang="en-US" dirty="0"/>
              <a:t>Monthly administration fee of $2.14.</a:t>
            </a:r>
          </a:p>
        </p:txBody>
      </p:sp>
      <p:sp>
        <p:nvSpPr>
          <p:cNvPr id="2" name="Title 1"/>
          <p:cNvSpPr>
            <a:spLocks noGrp="1"/>
          </p:cNvSpPr>
          <p:nvPr>
            <p:ph type="title"/>
          </p:nvPr>
        </p:nvSpPr>
        <p:spPr/>
        <p:txBody>
          <a:bodyPr/>
          <a:lstStyle/>
          <a:p>
            <a:r>
              <a:rPr lang="en-US" altLang="en-US" dirty="0"/>
              <a:t>Dependent Care Spending Account (DCSA)</a:t>
            </a:r>
            <a:endParaRPr lang="en-US" dirty="0"/>
          </a:p>
        </p:txBody>
      </p:sp>
      <p:sp>
        <p:nvSpPr>
          <p:cNvPr id="4" name="Slide Number Placeholder 3"/>
          <p:cNvSpPr>
            <a:spLocks noGrp="1"/>
          </p:cNvSpPr>
          <p:nvPr>
            <p:ph type="sldNum" sz="quarter" idx="12"/>
          </p:nvPr>
        </p:nvSpPr>
        <p:spPr/>
        <p:txBody>
          <a:bodyPr/>
          <a:lstStyle/>
          <a:p>
            <a:fld id="{83D9B1D2-31E5-4727-860E-1CCC1A3DB9CB}" type="slidenum">
              <a:rPr lang="en-US" smtClean="0"/>
              <a:pPr/>
              <a:t>3</a:t>
            </a:fld>
            <a:endParaRPr lang="en-US" dirty="0"/>
          </a:p>
        </p:txBody>
      </p:sp>
      <p:sp>
        <p:nvSpPr>
          <p:cNvPr id="6" name="TextBox 5">
            <a:extLst>
              <a:ext uri="{FF2B5EF4-FFF2-40B4-BE49-F238E27FC236}">
                <a16:creationId xmlns:a16="http://schemas.microsoft.com/office/drawing/2014/main" id="{2F7DDEB3-E6DC-3515-9AF4-3FB7BE0FA4B1}"/>
              </a:ext>
            </a:extLst>
          </p:cNvPr>
          <p:cNvSpPr txBox="1"/>
          <p:nvPr/>
        </p:nvSpPr>
        <p:spPr>
          <a:xfrm>
            <a:off x="609599" y="6150622"/>
            <a:ext cx="4572000" cy="246221"/>
          </a:xfrm>
          <a:prstGeom prst="rect">
            <a:avLst/>
          </a:prstGeom>
          <a:noFill/>
        </p:spPr>
        <p:txBody>
          <a:bodyPr wrap="square">
            <a:spAutoFit/>
          </a:bodyPr>
          <a:lstStyle/>
          <a:p>
            <a:r>
              <a:rPr lang="en-US" sz="1000" baseline="30000" dirty="0">
                <a:solidFill>
                  <a:schemeClr val="bg1"/>
                </a:solidFill>
              </a:rPr>
              <a:t>1</a:t>
            </a:r>
            <a:r>
              <a:rPr lang="en-US" sz="1000" dirty="0">
                <a:solidFill>
                  <a:schemeClr val="bg1"/>
                </a:solidFill>
              </a:rPr>
              <a:t>Contribution limit for highly compensated employees is $1,600.</a:t>
            </a:r>
          </a:p>
        </p:txBody>
      </p:sp>
    </p:spTree>
    <p:extLst>
      <p:ext uri="{BB962C8B-B14F-4D97-AF65-F5344CB8AC3E}">
        <p14:creationId xmlns:p14="http://schemas.microsoft.com/office/powerpoint/2010/main" val="1550962405"/>
      </p:ext>
    </p:extLst>
  </p:cSld>
  <p:clrMapOvr>
    <a:masterClrMapping/>
  </p:clrMapOvr>
  <mc:AlternateContent xmlns:mc="http://schemas.openxmlformats.org/markup-compatibility/2006" xmlns:p14="http://schemas.microsoft.com/office/powerpoint/2010/main">
    <mc:Choice Requires="p14">
      <p:transition spd="slow" p14:dur="2000" advTm="71930"/>
    </mc:Choice>
    <mc:Fallback xmlns="">
      <p:transition spd="slow" advTm="71930"/>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28599"/>
            <a:ext cx="9598430" cy="1724899"/>
          </a:xfrm>
        </p:spPr>
        <p:txBody>
          <a:bodyPr/>
          <a:lstStyle/>
          <a:p>
            <a:r>
              <a:rPr lang="en-US" altLang="en-US" dirty="0"/>
              <a:t>DCSA-eligible expenses</a:t>
            </a:r>
            <a:endParaRPr lang="en-US" dirty="0"/>
          </a:p>
        </p:txBody>
      </p:sp>
      <p:sp>
        <p:nvSpPr>
          <p:cNvPr id="3" name="Content Placeholder 2"/>
          <p:cNvSpPr>
            <a:spLocks noGrp="1"/>
          </p:cNvSpPr>
          <p:nvPr>
            <p:ph idx="1"/>
          </p:nvPr>
        </p:nvSpPr>
        <p:spPr>
          <a:xfrm>
            <a:off x="609600" y="2510455"/>
            <a:ext cx="10972800" cy="3790590"/>
          </a:xfrm>
        </p:spPr>
        <p:txBody>
          <a:bodyPr/>
          <a:lstStyle/>
          <a:p>
            <a:r>
              <a:rPr lang="en-US" dirty="0"/>
              <a:t>Day care costs for children younger than age 13 and </a:t>
            </a:r>
            <a:r>
              <a:rPr lang="en-US"/>
              <a:t>adults incapable of self-care.</a:t>
            </a:r>
            <a:endParaRPr lang="en-US" dirty="0"/>
          </a:p>
          <a:p>
            <a:r>
              <a:rPr lang="en-US" dirty="0"/>
              <a:t>Summer day camp.</a:t>
            </a:r>
          </a:p>
          <a:p>
            <a:r>
              <a:rPr lang="en-US" dirty="0"/>
              <a:t>Before- or after-school program.</a:t>
            </a:r>
          </a:p>
          <a:p>
            <a:r>
              <a:rPr lang="en-US" dirty="0"/>
              <a:t>See the complete list of eligible expenses under Resources at </a:t>
            </a:r>
            <a:r>
              <a:rPr lang="en-US" dirty="0">
                <a:hlinkClick r:id="rId2"/>
              </a:rPr>
              <a:t>www.asiflex.com/SCMoneyPlus</a:t>
            </a:r>
            <a:r>
              <a:rPr lang="en-US" dirty="0"/>
              <a:t>.</a:t>
            </a:r>
          </a:p>
        </p:txBody>
      </p:sp>
      <p:sp>
        <p:nvSpPr>
          <p:cNvPr id="4" name="Slide Number Placeholder 3"/>
          <p:cNvSpPr>
            <a:spLocks noGrp="1"/>
          </p:cNvSpPr>
          <p:nvPr>
            <p:ph type="sldNum" sz="quarter" idx="12"/>
          </p:nvPr>
        </p:nvSpPr>
        <p:spPr>
          <a:xfrm>
            <a:off x="11019348" y="6301044"/>
            <a:ext cx="1072896" cy="457200"/>
          </a:xfrm>
        </p:spPr>
        <p:txBody>
          <a:bodyPr/>
          <a:lstStyle/>
          <a:p>
            <a:fld id="{83D9B1D2-31E5-4727-860E-1CCC1A3DB9CB}" type="slidenum">
              <a:rPr lang="en-US" smtClean="0"/>
              <a:pPr/>
              <a:t>4</a:t>
            </a:fld>
            <a:endParaRPr lang="en-US" dirty="0"/>
          </a:p>
        </p:txBody>
      </p:sp>
    </p:spTree>
    <p:extLst>
      <p:ext uri="{BB962C8B-B14F-4D97-AF65-F5344CB8AC3E}">
        <p14:creationId xmlns:p14="http://schemas.microsoft.com/office/powerpoint/2010/main" val="1755041099"/>
      </p:ext>
    </p:extLst>
  </p:cSld>
  <p:clrMapOvr>
    <a:masterClrMapping/>
  </p:clrMapOvr>
  <mc:AlternateContent xmlns:mc="http://schemas.openxmlformats.org/markup-compatibility/2006" xmlns:p14="http://schemas.microsoft.com/office/powerpoint/2010/main">
    <mc:Choice Requires="p14">
      <p:transition spd="slow" p14:dur="2000" advTm="21874"/>
    </mc:Choice>
    <mc:Fallback xmlns="">
      <p:transition spd="slow" advTm="21874"/>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28024367-D536-4F59-B2ED-0E7825EDA9AF}" type="slidenum">
              <a:rPr lang="en-US" smtClean="0"/>
              <a:pPr/>
              <a:t>5</a:t>
            </a:fld>
            <a:endParaRPr lang="en-US" dirty="0"/>
          </a:p>
        </p:txBody>
      </p:sp>
    </p:spTree>
    <p:custDataLst>
      <p:tags r:id="rId1"/>
    </p:custDataLst>
    <p:extLst>
      <p:ext uri="{BB962C8B-B14F-4D97-AF65-F5344CB8AC3E}">
        <p14:creationId xmlns:p14="http://schemas.microsoft.com/office/powerpoint/2010/main" val="3669356624"/>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REFERENCE_ID" val="bb093f1c-b0d3-441d-8858-b0f90dcda6d5"/>
  <p:tag name="ARTICULATE_PRESENTATION_ID" val="2302"/>
  <p:tag name="ARTICULATE_REFERENCE_COUNT" val="0"/>
  <p:tag name="ARTICULATE_PLAYER_GLOSSARY_XML" val="&lt;?xml version=&quot;1.0&quot; encoding=&quot;utf-16&quot;?&gt;&lt;glossary xmlns:xsi=&quot;http://www.w3.org/2001/XMLSchema-instance&quot; xmlns:xsd=&quot;http://www.w3.org/2001/XMLSchema&quot;&gt;&lt;terms /&gt;&lt;/glossary&gt;"/>
  <p:tag name="ARTICULATE_PRESENTER_VERSION" val="8"/>
  <p:tag name="ARTICULATE_DESIGN_ID_2_OFFICE THEME" val="5XK1m1icHqJ"/>
  <p:tag name="ARTICULATE_SLIDE_COUNT" val="60"/>
  <p:tag name="TAG_BACKING_FORM_KEY" val="4851786-c:\users\rgeorr\desktop\5-31-23 clean up\onboarding presentations 3-10-23\peba overview_with vocals 3-13-23 for heather.pptx"/>
  <p:tag name="ARTICULATE_USED_PAGE_SIZE" val="1"/>
  <p:tag name="ARTICULATE_USED_PAGE_ORIENTATION" val="1"/>
  <p:tag name="ARTICULATE_PROJECT_OPEN" val="0"/>
</p:tagLst>
</file>

<file path=ppt/tags/tag2.xml><?xml version="1.0" encoding="utf-8"?>
<p:tagLst xmlns:a="http://schemas.openxmlformats.org/drawingml/2006/main" xmlns:r="http://schemas.openxmlformats.org/officeDocument/2006/relationships" xmlns:p="http://schemas.openxmlformats.org/presentationml/2006/main">
  <p:tag name="AUDIO_ID" val="256"/>
  <p:tag name="ARTICULATE_AUDIO_RECORDED" val="1"/>
  <p:tag name="ELAPSEDTIME" val="26.7"/>
  <p:tag name="ARTICULATE_NAV_LEVEL" val="1"/>
  <p:tag name="ARTICULATE_SLIDE_PRESENTER_GUID" val="6ca15952-0b11-4a52-8c66-e648cf39c781"/>
  <p:tag name="ARTICULATE_SLIDE_PAUSE" val="0"/>
  <p:tag name="ARTICULATE_LOCK_SLIDE" val="0"/>
  <p:tag name="ARTICULATE_HIDE_SLIDE" val="0"/>
  <p:tag name="ARTICULATE_PLAYER_CONTROL_PREVIOUS" val="True"/>
  <p:tag name="ARTICULATE_PLAYER_CONTROL_NEXT" val="True"/>
  <p:tag name="ARTICULATE_SLIDE_THUMBNAIL_REFRESH" val="1"/>
  <p:tag name="ARTICULATE_USED_LAYOUT" val="1"/>
</p:tagLst>
</file>

<file path=ppt/tags/tag3.xml><?xml version="1.0" encoding="utf-8"?>
<p:tagLst xmlns:a="http://schemas.openxmlformats.org/drawingml/2006/main" xmlns:r="http://schemas.openxmlformats.org/officeDocument/2006/relationships" xmlns:p="http://schemas.openxmlformats.org/presentationml/2006/main">
  <p:tag name="BULLET_1" val="8226"/>
  <p:tag name="BULLET_2" val="8226"/>
  <p:tag name="MARGIN_1" val="0"/>
  <p:tag name="MARGIN_2" val="36"/>
  <p:tag name="MARGIN_3" val="72"/>
  <p:tag name="MARGIN_4" val="108"/>
  <p:tag name="MARGIN_5" val="144"/>
  <p:tag name="FONT_SIZE" val="12"/>
</p:tagLst>
</file>

<file path=ppt/tags/tag4.xml><?xml version="1.0" encoding="utf-8"?>
<p:tagLst xmlns:a="http://schemas.openxmlformats.org/drawingml/2006/main" xmlns:r="http://schemas.openxmlformats.org/officeDocument/2006/relationships" xmlns:p="http://schemas.openxmlformats.org/presentationml/2006/main">
  <p:tag name="AUDIO_ID" val="263"/>
  <p:tag name="ARTICULATE_TITLE_TAG" val="Disclaimer"/>
  <p:tag name="ARTICULATE_NAV_LEVEL" val="1"/>
  <p:tag name="ARTICULATE_SLIDE_PRESENTER_GUID" val="6ca15952-0b11-4a52-8c66-e648cf39c781"/>
  <p:tag name="ARTICULATE_SLIDE_PAUSE" val="0"/>
  <p:tag name="ARTICULATE_LOCK_SLIDE" val="0"/>
  <p:tag name="ARTICULATE_HIDE_SLIDE" val="0"/>
  <p:tag name="ARTICULATE_PLAYER_CONTROL_PREVIOUS" val="True"/>
  <p:tag name="ARTICULATE_PLAYER_CONTROL_NEXT" val="True"/>
  <p:tag name="ARTICULATE_USED_LAYOUT" val="9"/>
</p:tagLst>
</file>

<file path=ppt/theme/theme1.xml><?xml version="1.0" encoding="utf-8"?>
<a:theme xmlns:a="http://schemas.openxmlformats.org/drawingml/2006/main" name="2_Office Theme">
  <a:themeElements>
    <a:clrScheme name="PEBA 2020 - white">
      <a:dk1>
        <a:srgbClr val="1260A7"/>
      </a:dk1>
      <a:lt1>
        <a:srgbClr val="FFFFFF"/>
      </a:lt1>
      <a:dk2>
        <a:srgbClr val="063A68"/>
      </a:dk2>
      <a:lt2>
        <a:srgbClr val="B2B2B2"/>
      </a:lt2>
      <a:accent1>
        <a:srgbClr val="568EC1"/>
      </a:accent1>
      <a:accent2>
        <a:srgbClr val="412049"/>
      </a:accent2>
      <a:accent3>
        <a:srgbClr val="8D1F4A"/>
      </a:accent3>
      <a:accent4>
        <a:srgbClr val="0087B0"/>
      </a:accent4>
      <a:accent5>
        <a:srgbClr val="007A77"/>
      </a:accent5>
      <a:accent6>
        <a:srgbClr val="A50000"/>
      </a:accent6>
      <a:hlink>
        <a:srgbClr val="568EC1"/>
      </a:hlink>
      <a:folHlink>
        <a:srgbClr val="568EC1"/>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3" id="{335C8AF8-EA95-4116-89A6-556DDAF75D2D}" vid="{CAB7C80F-02D0-4CE3-8F43-EB73110B523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PEBA Presentation Template</Template>
  <TotalTime>23395</TotalTime>
  <Words>254</Words>
  <Application>Microsoft Office PowerPoint</Application>
  <PresentationFormat>Widescreen</PresentationFormat>
  <Paragraphs>34</Paragraphs>
  <Slides>5</Slides>
  <Notes>2</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5</vt:i4>
      </vt:variant>
    </vt:vector>
  </HeadingPairs>
  <TitlesOfParts>
    <vt:vector size="11" baseType="lpstr">
      <vt:lpstr>Arial</vt:lpstr>
      <vt:lpstr>Calibri</vt:lpstr>
      <vt:lpstr>Calibri Light</vt:lpstr>
      <vt:lpstr>Times New Roman</vt:lpstr>
      <vt:lpstr>Tw Cen MT Condensed</vt:lpstr>
      <vt:lpstr>2_Office Theme</vt:lpstr>
      <vt:lpstr>Dependent Care Spending Accounts</vt:lpstr>
      <vt:lpstr>Important information</vt:lpstr>
      <vt:lpstr>Dependent Care Spending Account (DCSA)</vt:lpstr>
      <vt:lpstr>DCSA-eligible expenses</vt:lpstr>
      <vt:lpstr>PowerPoint Presentation</vt:lpstr>
    </vt:vector>
  </TitlesOfParts>
  <Company>PEBA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Heather H. Young</dc:creator>
  <cp:lastModifiedBy>Heather H. Young</cp:lastModifiedBy>
  <cp:revision>521</cp:revision>
  <cp:lastPrinted>2024-11-25T14:18:17Z</cp:lastPrinted>
  <dcterms:created xsi:type="dcterms:W3CDTF">2019-11-01T12:34:11Z</dcterms:created>
  <dcterms:modified xsi:type="dcterms:W3CDTF">2024-11-25T14:20:08Z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rticulatePath">
    <vt:lpwstr>PEBA onboarding_FINAL_11082019</vt:lpwstr>
  </property>
  <property fmtid="{D5CDD505-2E9C-101B-9397-08002B2CF9AE}" pid="3" name="ArticulateProjectVersion">
    <vt:lpwstr>7</vt:lpwstr>
  </property>
  <property fmtid="{D5CDD505-2E9C-101B-9397-08002B2CF9AE}" pid="4" name="ArticulateUseProject">
    <vt:lpwstr>1</vt:lpwstr>
  </property>
  <property fmtid="{D5CDD505-2E9C-101B-9397-08002B2CF9AE}" pid="5" name="ArticulateGUID">
    <vt:lpwstr>94A8F04D-4FB2-45C8-8BE3-4D7F6EEE439A</vt:lpwstr>
  </property>
  <property fmtid="{D5CDD505-2E9C-101B-9397-08002B2CF9AE}" pid="6" name="ArticulateProjectFull">
    <vt:lpwstr>C:\Users\rgeorr\Desktop\PEBA Overview_with vocals 8-23-23 for Heather.ppta</vt:lpwstr>
  </property>
</Properties>
</file>