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58" r:id="rId3"/>
    <p:sldId id="459"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Death claims:</a:t>
            </a:r>
            <a:br>
              <a:rPr lang="en-US" dirty="0"/>
            </a:br>
            <a:r>
              <a:rPr lang="en-US" dirty="0"/>
              <a:t>State ORP benefits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Payment equal to member’s annual earnable compensation.</a:t>
            </a:r>
          </a:p>
          <a:p>
            <a:pPr eaLnBrk="1" hangingPunct="1"/>
            <a:r>
              <a:rPr lang="en-US" altLang="en-US" dirty="0"/>
              <a:t>Generally requires one year of earned service unless death results from job-related injury.</a:t>
            </a:r>
          </a:p>
          <a:p>
            <a:pPr eaLnBrk="1" hangingPunct="1"/>
            <a:r>
              <a:rPr lang="en-US" altLang="en-US" dirty="0"/>
              <a:t>To be eligible, death cannot be more than 90 days after last earning compensation in regular pay status.</a:t>
            </a:r>
          </a:p>
          <a:p>
            <a:pPr eaLnBrk="1" hangingPunct="1"/>
            <a:r>
              <a:rPr lang="en-US" altLang="en-US" dirty="0"/>
              <a:t>Must file claim with PEBA.</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pPr eaLnBrk="1" hangingPunct="1"/>
            <a:r>
              <a:rPr lang="en-US" altLang="en-US" dirty="0"/>
              <a:t>Members should log in to Member Access to update an active member incidental death benefit beneficiary or submit Form 1106.</a:t>
            </a:r>
          </a:p>
          <a:p>
            <a:pPr eaLnBrk="1" hangingPunct="1"/>
            <a:r>
              <a:rPr lang="en-US" altLang="en-US" dirty="0"/>
              <a:t>State ORP participants are not eligible for retiree incidental death benefits.</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dirty="0"/>
              <a:t>State ORP active member incidental death benefit</a:t>
            </a:r>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State ORP account balance</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lnSpcReduction="10000"/>
          </a:bodyPr>
          <a:lstStyle/>
          <a:p>
            <a:r>
              <a:rPr lang="en-US" dirty="0"/>
              <a:t>Account balance payable to beneficiary designated by participant with their selected State ORP service provider.</a:t>
            </a:r>
          </a:p>
          <a:p>
            <a:pPr lvl="1"/>
            <a:r>
              <a:rPr lang="en-US" dirty="0"/>
              <a:t>It’s important for State ORP participants to review and update beneficiary designations on file with their selected service provider periodically.</a:t>
            </a:r>
          </a:p>
          <a:p>
            <a:pPr lvl="1"/>
            <a:r>
              <a:rPr lang="en-US" dirty="0"/>
              <a:t>Active member incidental death benefit beneficiary designation on file with PEBA does not apply to a participant’s State ORP account balance.</a:t>
            </a:r>
          </a:p>
          <a:p>
            <a:r>
              <a:rPr lang="en-US" dirty="0"/>
              <a:t>Must report date of death to and file death claim with the deceased member’s State ORP service provider. </a:t>
            </a:r>
          </a:p>
        </p:txBody>
      </p:sp>
    </p:spTree>
    <p:extLst>
      <p:ext uri="{BB962C8B-B14F-4D97-AF65-F5344CB8AC3E}">
        <p14:creationId xmlns:p14="http://schemas.microsoft.com/office/powerpoint/2010/main" val="1354540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24885</TotalTime>
  <Words>189</Words>
  <Application>Microsoft Office PowerPoint</Application>
  <PresentationFormat>Widescreen</PresentationFormat>
  <Paragraphs>21</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Death claims: State ORP benefits</vt:lpstr>
      <vt:lpstr>State ORP active member incidental death benefit</vt:lpstr>
      <vt:lpstr>State ORP account balance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519</cp:revision>
  <cp:lastPrinted>2020-01-10T14:41:31Z</cp:lastPrinted>
  <dcterms:created xsi:type="dcterms:W3CDTF">2019-11-01T12:34:11Z</dcterms:created>
  <dcterms:modified xsi:type="dcterms:W3CDTF">2025-04-02T15:02:03Z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